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10045700" cy="7561263"/>
  <p:notesSz cx="6797675" cy="9982200"/>
  <p:defaultTextStyle>
    <a:defPPr>
      <a:defRPr lang="en-US"/>
    </a:defPPr>
    <a:lvl1pPr marL="0" algn="l" defTabSz="10060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3011" algn="l" defTabSz="10060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6023" algn="l" defTabSz="10060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09034" algn="l" defTabSz="10060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2046" algn="l" defTabSz="10060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15057" algn="l" defTabSz="10060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18069" algn="l" defTabSz="10060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1080" algn="l" defTabSz="10060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24092" algn="l" defTabSz="10060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1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38" autoAdjust="0"/>
    <p:restoredTop sz="85827" autoAdjust="0"/>
  </p:normalViewPr>
  <p:slideViewPr>
    <p:cSldViewPr snapToGrid="0">
      <p:cViewPr varScale="1">
        <p:scale>
          <a:sx n="171" d="100"/>
          <a:sy n="171" d="100"/>
        </p:scale>
        <p:origin x="3992" y="176"/>
      </p:cViewPr>
      <p:guideLst>
        <p:guide orient="horz" pos="2382"/>
        <p:guide pos="31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B6D47-C049-B54B-9716-1FB359044056}" type="datetimeFigureOut">
              <a:rPr lang="sv-SE" smtClean="0"/>
              <a:t>2017-08-09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1247775"/>
            <a:ext cx="447675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803775"/>
            <a:ext cx="5438775" cy="3930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82138"/>
            <a:ext cx="2946400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482138"/>
            <a:ext cx="2946400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6BF9A-8720-1D43-A74D-97A7D1A42F77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248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6BF9A-8720-1D43-A74D-97A7D1A42F77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0279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6BF9A-8720-1D43-A74D-97A7D1A42F7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3033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3910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tshållare för bild 2"/>
          <p:cNvSpPr>
            <a:spLocks noGrp="1"/>
          </p:cNvSpPr>
          <p:nvPr>
            <p:ph type="pic" sz="quarter" idx="34"/>
          </p:nvPr>
        </p:nvSpPr>
        <p:spPr>
          <a:xfrm>
            <a:off x="0" y="0"/>
            <a:ext cx="10045700" cy="7561263"/>
          </a:xfrm>
          <a:solidFill>
            <a:schemeClr val="accent2">
              <a:lumMod val="20000"/>
              <a:lumOff val="80000"/>
            </a:schemeClr>
          </a:solidFill>
        </p:spPr>
        <p:txBody>
          <a:bodyPr tIns="360000">
            <a:normAutofit/>
          </a:bodyPr>
          <a:lstStyle>
            <a:lvl1pPr marL="0" indent="0" algn="ctr">
              <a:buNone/>
              <a:defRPr sz="1100"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7179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02285" y="302801"/>
            <a:ext cx="9041130" cy="1260211"/>
          </a:xfrm>
          <a:prstGeom prst="rect">
            <a:avLst/>
          </a:prstGeom>
        </p:spPr>
        <p:txBody>
          <a:bodyPr vert="horz" lIns="100602" tIns="50301" rIns="100602" bIns="50301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02285" y="1764295"/>
            <a:ext cx="9041130" cy="4990084"/>
          </a:xfrm>
          <a:prstGeom prst="rect">
            <a:avLst/>
          </a:prstGeom>
        </p:spPr>
        <p:txBody>
          <a:bodyPr vert="horz" lIns="100602" tIns="50301" rIns="100602" bIns="50301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16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ctr" defTabSz="1006023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259" indent="-377259" algn="l" defTabSz="1006023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7394" indent="-314382" algn="l" defTabSz="1006023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529" indent="-251506" algn="l" defTabSz="10060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540" indent="-251506" algn="l" defTabSz="10060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3551" indent="-251506" algn="l" defTabSz="1006023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66563" indent="-251506" algn="l" defTabSz="10060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69574" indent="-251506" algn="l" defTabSz="10060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2586" indent="-251506" algn="l" defTabSz="10060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75597" indent="-251506" algn="l" defTabSz="10060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60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011" algn="l" defTabSz="10060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023" algn="l" defTabSz="10060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09034" algn="l" defTabSz="10060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2046" algn="l" defTabSz="10060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057" algn="l" defTabSz="10060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18069" algn="l" defTabSz="10060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1080" algn="l" defTabSz="10060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24092" algn="l" defTabSz="10060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96" name="Platshållare för text 11"/>
          <p:cNvSpPr txBox="1">
            <a:spLocks/>
          </p:cNvSpPr>
          <p:nvPr/>
        </p:nvSpPr>
        <p:spPr>
          <a:xfrm>
            <a:off x="3320468" y="1226501"/>
            <a:ext cx="1134864" cy="562347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000" b="1" smtClean="0">
                <a:solidFill>
                  <a:schemeClr val="bg1"/>
                </a:solidFill>
              </a:rPr>
              <a:t>Director-General</a:t>
            </a:r>
            <a:endParaRPr lang="en-GB" sz="1000" b="1">
              <a:solidFill>
                <a:schemeClr val="bg1"/>
              </a:solidFill>
            </a:endParaRPr>
          </a:p>
        </p:txBody>
      </p:sp>
      <p:sp>
        <p:nvSpPr>
          <p:cNvPr id="97" name="Platshållare för text 12"/>
          <p:cNvSpPr txBox="1">
            <a:spLocks/>
          </p:cNvSpPr>
          <p:nvPr/>
        </p:nvSpPr>
        <p:spPr>
          <a:xfrm>
            <a:off x="1273320" y="1300216"/>
            <a:ext cx="1788691" cy="428998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000" b="1">
                <a:solidFill>
                  <a:schemeClr val="bg1"/>
                </a:solidFill>
              </a:rPr>
              <a:t>Advisory </a:t>
            </a:r>
            <a:r>
              <a:rPr lang="en-GB" sz="1000" b="1" smtClean="0">
                <a:solidFill>
                  <a:schemeClr val="bg1"/>
                </a:solidFill>
              </a:rPr>
              <a:t>Council</a:t>
            </a:r>
            <a:endParaRPr lang="en-GB" sz="1000" b="1">
              <a:solidFill>
                <a:schemeClr val="bg1"/>
              </a:solidFill>
            </a:endParaRPr>
          </a:p>
        </p:txBody>
      </p:sp>
      <p:sp>
        <p:nvSpPr>
          <p:cNvPr id="98" name="Platshållare för text 13"/>
          <p:cNvSpPr txBox="1">
            <a:spLocks/>
          </p:cNvSpPr>
          <p:nvPr/>
        </p:nvSpPr>
        <p:spPr>
          <a:xfrm>
            <a:off x="7411168" y="1760095"/>
            <a:ext cx="2083967" cy="428998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000" b="1">
                <a:solidFill>
                  <a:schemeClr val="bg1"/>
                </a:solidFill>
              </a:rPr>
              <a:t>Head Office</a:t>
            </a:r>
          </a:p>
        </p:txBody>
      </p:sp>
      <p:sp>
        <p:nvSpPr>
          <p:cNvPr id="99" name="Platshållare för text 14"/>
          <p:cNvSpPr txBox="1">
            <a:spLocks/>
          </p:cNvSpPr>
          <p:nvPr/>
        </p:nvSpPr>
        <p:spPr>
          <a:xfrm>
            <a:off x="523800" y="2241395"/>
            <a:ext cx="2083967" cy="511399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100"/>
              </a:lnSpc>
              <a:buNone/>
            </a:pPr>
            <a:r>
              <a:rPr lang="en-US" sz="1000" b="1" dirty="0">
                <a:solidFill>
                  <a:schemeClr val="bg1"/>
                </a:solidFill>
              </a:rPr>
              <a:t>Department for Forensic Genetics and Forensic Toxicology</a:t>
            </a:r>
          </a:p>
        </p:txBody>
      </p:sp>
      <p:sp>
        <p:nvSpPr>
          <p:cNvPr id="100" name="Platshållare för text 15"/>
          <p:cNvSpPr txBox="1">
            <a:spLocks/>
          </p:cNvSpPr>
          <p:nvPr/>
        </p:nvSpPr>
        <p:spPr>
          <a:xfrm>
            <a:off x="2828056" y="2241395"/>
            <a:ext cx="2083967" cy="511399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000" b="1">
                <a:solidFill>
                  <a:schemeClr val="bg1"/>
                </a:solidFill>
              </a:rPr>
              <a:t>Department for </a:t>
            </a:r>
            <a:r>
              <a:rPr lang="en-GB" sz="1000" b="1" smtClean="0">
                <a:solidFill>
                  <a:schemeClr val="bg1"/>
                </a:solidFill>
              </a:rPr>
              <a:t/>
            </a:r>
            <a:br>
              <a:rPr lang="en-GB" sz="1000" b="1" smtClean="0">
                <a:solidFill>
                  <a:schemeClr val="bg1"/>
                </a:solidFill>
              </a:rPr>
            </a:br>
            <a:r>
              <a:rPr lang="en-GB" sz="1000" b="1" smtClean="0">
                <a:solidFill>
                  <a:schemeClr val="bg1"/>
                </a:solidFill>
              </a:rPr>
              <a:t>Forensic </a:t>
            </a:r>
            <a:r>
              <a:rPr lang="en-GB" sz="1000" b="1">
                <a:solidFill>
                  <a:schemeClr val="bg1"/>
                </a:solidFill>
              </a:rPr>
              <a:t>Medicine</a:t>
            </a:r>
          </a:p>
        </p:txBody>
      </p:sp>
      <p:sp>
        <p:nvSpPr>
          <p:cNvPr id="101" name="Platshållare för text 16"/>
          <p:cNvSpPr txBox="1">
            <a:spLocks/>
          </p:cNvSpPr>
          <p:nvPr/>
        </p:nvSpPr>
        <p:spPr>
          <a:xfrm>
            <a:off x="5122787" y="2241395"/>
            <a:ext cx="2083967" cy="511399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000" b="1">
                <a:solidFill>
                  <a:schemeClr val="bg1"/>
                </a:solidFill>
              </a:rPr>
              <a:t>Department for </a:t>
            </a:r>
            <a:r>
              <a:rPr lang="en-GB" sz="1000" b="1" smtClean="0">
                <a:solidFill>
                  <a:schemeClr val="bg1"/>
                </a:solidFill>
              </a:rPr>
              <a:t/>
            </a:r>
            <a:br>
              <a:rPr lang="en-GB" sz="1000" b="1" smtClean="0">
                <a:solidFill>
                  <a:schemeClr val="bg1"/>
                </a:solidFill>
              </a:rPr>
            </a:br>
            <a:r>
              <a:rPr lang="en-GB" sz="1000" b="1" smtClean="0">
                <a:solidFill>
                  <a:schemeClr val="bg1"/>
                </a:solidFill>
              </a:rPr>
              <a:t>Forensic </a:t>
            </a:r>
            <a:r>
              <a:rPr lang="en-GB" sz="1000" b="1">
                <a:solidFill>
                  <a:schemeClr val="bg1"/>
                </a:solidFill>
              </a:rPr>
              <a:t>Psychiatry</a:t>
            </a:r>
          </a:p>
        </p:txBody>
      </p:sp>
      <p:cxnSp>
        <p:nvCxnSpPr>
          <p:cNvPr id="102" name="Rak 101"/>
          <p:cNvCxnSpPr/>
          <p:nvPr/>
        </p:nvCxnSpPr>
        <p:spPr>
          <a:xfrm flipH="1" flipV="1">
            <a:off x="3062011" y="1514715"/>
            <a:ext cx="446859" cy="1"/>
          </a:xfrm>
          <a:prstGeom prst="line">
            <a:avLst/>
          </a:prstGeom>
          <a:ln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Vinklad  108"/>
          <p:cNvCxnSpPr/>
          <p:nvPr/>
        </p:nvCxnSpPr>
        <p:spPr>
          <a:xfrm rot="16200000" flipH="1">
            <a:off x="560641" y="2844165"/>
            <a:ext cx="353684" cy="158526"/>
          </a:xfrm>
          <a:prstGeom prst="bentConnector2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Vinklad  109"/>
          <p:cNvCxnSpPr/>
          <p:nvPr/>
        </p:nvCxnSpPr>
        <p:spPr>
          <a:xfrm rot="16200000" flipH="1">
            <a:off x="266360" y="3097348"/>
            <a:ext cx="942246" cy="158525"/>
          </a:xfrm>
          <a:prstGeom prst="bentConnector2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Vinklad  110"/>
          <p:cNvCxnSpPr/>
          <p:nvPr/>
        </p:nvCxnSpPr>
        <p:spPr>
          <a:xfrm rot="16200000" flipH="1">
            <a:off x="794" y="3383463"/>
            <a:ext cx="1473378" cy="158526"/>
          </a:xfrm>
          <a:prstGeom prst="bentConnector2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Vinklad  111"/>
          <p:cNvCxnSpPr>
            <a:endCxn id="121" idx="1"/>
          </p:cNvCxnSpPr>
          <p:nvPr/>
        </p:nvCxnSpPr>
        <p:spPr>
          <a:xfrm rot="16200000" flipH="1">
            <a:off x="2879984" y="2863163"/>
            <a:ext cx="333136" cy="141078"/>
          </a:xfrm>
          <a:prstGeom prst="bentConnector2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Vinklad  112"/>
          <p:cNvCxnSpPr>
            <a:endCxn id="122" idx="1"/>
          </p:cNvCxnSpPr>
          <p:nvPr/>
        </p:nvCxnSpPr>
        <p:spPr>
          <a:xfrm rot="16200000" flipH="1">
            <a:off x="2590841" y="3121484"/>
            <a:ext cx="911422" cy="141078"/>
          </a:xfrm>
          <a:prstGeom prst="bentConnector2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Vinklad  113"/>
          <p:cNvCxnSpPr>
            <a:endCxn id="124" idx="1"/>
          </p:cNvCxnSpPr>
          <p:nvPr/>
        </p:nvCxnSpPr>
        <p:spPr>
          <a:xfrm rot="16200000" flipH="1">
            <a:off x="2025844" y="3655657"/>
            <a:ext cx="2041416" cy="141078"/>
          </a:xfrm>
          <a:prstGeom prst="bentConnector2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Vinklad  114"/>
          <p:cNvCxnSpPr>
            <a:endCxn id="126" idx="1"/>
          </p:cNvCxnSpPr>
          <p:nvPr/>
        </p:nvCxnSpPr>
        <p:spPr>
          <a:xfrm rot="16200000" flipH="1">
            <a:off x="1468456" y="4202772"/>
            <a:ext cx="3156192" cy="141078"/>
          </a:xfrm>
          <a:prstGeom prst="bentConnector2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Vinklad  115"/>
          <p:cNvCxnSpPr/>
          <p:nvPr/>
        </p:nvCxnSpPr>
        <p:spPr>
          <a:xfrm rot="16200000" flipH="1">
            <a:off x="5166632" y="2846457"/>
            <a:ext cx="353684" cy="153941"/>
          </a:xfrm>
          <a:prstGeom prst="bentConnector2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Vinklad  116"/>
          <p:cNvCxnSpPr/>
          <p:nvPr/>
        </p:nvCxnSpPr>
        <p:spPr>
          <a:xfrm rot="16200000" flipH="1">
            <a:off x="5064564" y="3291852"/>
            <a:ext cx="557823" cy="153939"/>
          </a:xfrm>
          <a:prstGeom prst="bentConnector2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Vinklad  117"/>
          <p:cNvCxnSpPr>
            <a:endCxn id="123" idx="1"/>
          </p:cNvCxnSpPr>
          <p:nvPr/>
        </p:nvCxnSpPr>
        <p:spPr>
          <a:xfrm rot="16200000" flipH="1">
            <a:off x="2848315" y="3930639"/>
            <a:ext cx="396476" cy="141076"/>
          </a:xfrm>
          <a:prstGeom prst="bentConnector2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Rak 137"/>
          <p:cNvCxnSpPr/>
          <p:nvPr/>
        </p:nvCxnSpPr>
        <p:spPr>
          <a:xfrm>
            <a:off x="3887898" y="1974594"/>
            <a:ext cx="3531828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Vinklad  138"/>
          <p:cNvCxnSpPr/>
          <p:nvPr/>
        </p:nvCxnSpPr>
        <p:spPr>
          <a:xfrm rot="16200000" flipH="1">
            <a:off x="2025844" y="4199485"/>
            <a:ext cx="2041416" cy="141078"/>
          </a:xfrm>
          <a:prstGeom prst="bentConnector2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Rak 139"/>
          <p:cNvCxnSpPr/>
          <p:nvPr/>
        </p:nvCxnSpPr>
        <p:spPr>
          <a:xfrm flipH="1">
            <a:off x="3887681" y="1788848"/>
            <a:ext cx="543" cy="576015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Vinklad  140"/>
          <p:cNvCxnSpPr/>
          <p:nvPr/>
        </p:nvCxnSpPr>
        <p:spPr>
          <a:xfrm rot="10800000" flipH="1" flipV="1">
            <a:off x="3883894" y="2139325"/>
            <a:ext cx="2551268" cy="249402"/>
          </a:xfrm>
          <a:prstGeom prst="bentConnector3">
            <a:avLst>
              <a:gd name="adj1" fmla="val 90943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Vinklad  141"/>
          <p:cNvCxnSpPr/>
          <p:nvPr/>
        </p:nvCxnSpPr>
        <p:spPr>
          <a:xfrm rot="10800000" flipV="1">
            <a:off x="1330613" y="2139325"/>
            <a:ext cx="2551268" cy="249402"/>
          </a:xfrm>
          <a:prstGeom prst="bentConnector3">
            <a:avLst>
              <a:gd name="adj1" fmla="val 90943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Vinklad  102"/>
          <p:cNvCxnSpPr/>
          <p:nvPr/>
        </p:nvCxnSpPr>
        <p:spPr>
          <a:xfrm rot="16200000" flipH="1">
            <a:off x="7453529" y="2282683"/>
            <a:ext cx="343410" cy="164361"/>
          </a:xfrm>
          <a:prstGeom prst="bentConnector2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Vinklad  103"/>
          <p:cNvCxnSpPr/>
          <p:nvPr/>
        </p:nvCxnSpPr>
        <p:spPr>
          <a:xfrm rot="16200000" flipH="1">
            <a:off x="6909094" y="2837392"/>
            <a:ext cx="1432281" cy="164361"/>
          </a:xfrm>
          <a:prstGeom prst="bentConnector2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Vinklad  104"/>
          <p:cNvCxnSpPr/>
          <p:nvPr/>
        </p:nvCxnSpPr>
        <p:spPr>
          <a:xfrm rot="16200000" flipH="1">
            <a:off x="6630212" y="3106000"/>
            <a:ext cx="1990044" cy="164362"/>
          </a:xfrm>
          <a:prstGeom prst="bentConnector2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Vinklad  105"/>
          <p:cNvCxnSpPr/>
          <p:nvPr/>
        </p:nvCxnSpPr>
        <p:spPr>
          <a:xfrm rot="16200000" flipH="1">
            <a:off x="6366742" y="3390018"/>
            <a:ext cx="2516985" cy="164361"/>
          </a:xfrm>
          <a:prstGeom prst="bentConnector2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Vinklad  106"/>
          <p:cNvCxnSpPr/>
          <p:nvPr/>
        </p:nvCxnSpPr>
        <p:spPr>
          <a:xfrm rot="16200000" flipH="1">
            <a:off x="6072824" y="3653114"/>
            <a:ext cx="3104821" cy="164361"/>
          </a:xfrm>
          <a:prstGeom prst="bentConnector2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Vinklad  107"/>
          <p:cNvCxnSpPr/>
          <p:nvPr/>
        </p:nvCxnSpPr>
        <p:spPr>
          <a:xfrm rot="16200000" flipH="1">
            <a:off x="5801371" y="3914293"/>
            <a:ext cx="3647726" cy="164361"/>
          </a:xfrm>
          <a:prstGeom prst="bentConnector2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Vinklad  118"/>
          <p:cNvCxnSpPr/>
          <p:nvPr/>
        </p:nvCxnSpPr>
        <p:spPr>
          <a:xfrm rot="16200000" flipH="1">
            <a:off x="7453529" y="2834389"/>
            <a:ext cx="343410" cy="164361"/>
          </a:xfrm>
          <a:prstGeom prst="bentConnector2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Platshållare för text 17"/>
          <p:cNvSpPr txBox="1">
            <a:spLocks/>
          </p:cNvSpPr>
          <p:nvPr/>
        </p:nvSpPr>
        <p:spPr>
          <a:xfrm>
            <a:off x="7687393" y="2322070"/>
            <a:ext cx="1798217" cy="42899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Division for Economics</a:t>
            </a:r>
          </a:p>
        </p:txBody>
      </p:sp>
      <p:sp>
        <p:nvSpPr>
          <p:cNvPr id="121" name="Platshållare för text 18"/>
          <p:cNvSpPr txBox="1">
            <a:spLocks/>
          </p:cNvSpPr>
          <p:nvPr/>
        </p:nvSpPr>
        <p:spPr>
          <a:xfrm>
            <a:off x="7687393" y="2869534"/>
            <a:ext cx="1798217" cy="42899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Division for Human </a:t>
            </a:r>
            <a:r>
              <a:rPr lang="en-GB" sz="970" smtClean="0"/>
              <a:t>Resources</a:t>
            </a:r>
            <a:endParaRPr lang="en-GB" sz="970"/>
          </a:p>
        </p:txBody>
      </p:sp>
      <p:sp>
        <p:nvSpPr>
          <p:cNvPr id="122" name="Platshållare för text 19"/>
          <p:cNvSpPr txBox="1">
            <a:spLocks/>
          </p:cNvSpPr>
          <p:nvPr/>
        </p:nvSpPr>
        <p:spPr>
          <a:xfrm>
            <a:off x="7687393" y="3421215"/>
            <a:ext cx="1798217" cy="42899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IT Division</a:t>
            </a:r>
          </a:p>
        </p:txBody>
      </p:sp>
      <p:sp>
        <p:nvSpPr>
          <p:cNvPr id="123" name="Platshållare för text 20"/>
          <p:cNvSpPr txBox="1">
            <a:spLocks/>
          </p:cNvSpPr>
          <p:nvPr/>
        </p:nvSpPr>
        <p:spPr>
          <a:xfrm>
            <a:off x="7687393" y="3968704"/>
            <a:ext cx="1798217" cy="42899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Communications Division </a:t>
            </a:r>
          </a:p>
        </p:txBody>
      </p:sp>
      <p:sp>
        <p:nvSpPr>
          <p:cNvPr id="124" name="Platshållare för text 21"/>
          <p:cNvSpPr txBox="1">
            <a:spLocks/>
          </p:cNvSpPr>
          <p:nvPr/>
        </p:nvSpPr>
        <p:spPr>
          <a:xfrm>
            <a:off x="7687393" y="4516193"/>
            <a:ext cx="1798217" cy="42899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Legal Division </a:t>
            </a:r>
          </a:p>
        </p:txBody>
      </p:sp>
      <p:sp>
        <p:nvSpPr>
          <p:cNvPr id="125" name="Platshållare för text 22"/>
          <p:cNvSpPr txBox="1">
            <a:spLocks/>
          </p:cNvSpPr>
          <p:nvPr/>
        </p:nvSpPr>
        <p:spPr>
          <a:xfrm>
            <a:off x="7687393" y="5073207"/>
            <a:ext cx="1798217" cy="42899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Safety and Security </a:t>
            </a:r>
            <a:r>
              <a:rPr lang="en-GB" sz="970" smtClean="0"/>
              <a:t>Division</a:t>
            </a:r>
            <a:endParaRPr lang="en-GB" sz="970"/>
          </a:p>
        </p:txBody>
      </p:sp>
      <p:sp>
        <p:nvSpPr>
          <p:cNvPr id="126" name="Platshållare för text 23"/>
          <p:cNvSpPr txBox="1">
            <a:spLocks/>
          </p:cNvSpPr>
          <p:nvPr/>
        </p:nvSpPr>
        <p:spPr>
          <a:xfrm>
            <a:off x="7687393" y="5605838"/>
            <a:ext cx="1798217" cy="42899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Development Division </a:t>
            </a:r>
          </a:p>
        </p:txBody>
      </p:sp>
      <p:sp>
        <p:nvSpPr>
          <p:cNvPr id="127" name="Platshållare för text 27"/>
          <p:cNvSpPr txBox="1">
            <a:spLocks/>
          </p:cNvSpPr>
          <p:nvPr/>
        </p:nvSpPr>
        <p:spPr>
          <a:xfrm>
            <a:off x="3117091" y="2885771"/>
            <a:ext cx="1794932" cy="42899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970"/>
              <a:t>Division for Forensic </a:t>
            </a:r>
            <a:r>
              <a:rPr lang="en-US" sz="970" smtClean="0"/>
              <a:t/>
            </a:r>
            <a:br>
              <a:rPr lang="en-US" sz="970" smtClean="0"/>
            </a:br>
            <a:r>
              <a:rPr lang="en-US" sz="970" smtClean="0"/>
              <a:t>Medicine </a:t>
            </a:r>
            <a:r>
              <a:rPr lang="en-US" sz="970"/>
              <a:t>in Gothenburg</a:t>
            </a:r>
          </a:p>
        </p:txBody>
      </p:sp>
      <p:sp>
        <p:nvSpPr>
          <p:cNvPr id="128" name="Platshållare för text 28"/>
          <p:cNvSpPr txBox="1">
            <a:spLocks/>
          </p:cNvSpPr>
          <p:nvPr/>
        </p:nvSpPr>
        <p:spPr>
          <a:xfrm>
            <a:off x="3117091" y="3433235"/>
            <a:ext cx="1794932" cy="42899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Division for Forensic </a:t>
            </a:r>
            <a:r>
              <a:rPr lang="en-GB" sz="970" smtClean="0"/>
              <a:t/>
            </a:r>
            <a:br>
              <a:rPr lang="en-GB" sz="970" smtClean="0"/>
            </a:br>
            <a:r>
              <a:rPr lang="en-GB" sz="970" smtClean="0"/>
              <a:t>Medicine </a:t>
            </a:r>
            <a:r>
              <a:rPr lang="en-GB" sz="970"/>
              <a:t>in Linköping</a:t>
            </a:r>
          </a:p>
        </p:txBody>
      </p:sp>
      <p:sp>
        <p:nvSpPr>
          <p:cNvPr id="129" name="Platshållare för text 29"/>
          <p:cNvSpPr txBox="1">
            <a:spLocks/>
          </p:cNvSpPr>
          <p:nvPr/>
        </p:nvSpPr>
        <p:spPr>
          <a:xfrm>
            <a:off x="3117091" y="3984916"/>
            <a:ext cx="1794932" cy="42899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Division for Forensic </a:t>
            </a:r>
            <a:r>
              <a:rPr lang="en-GB" sz="970" smtClean="0"/>
              <a:t/>
            </a:r>
            <a:br>
              <a:rPr lang="en-GB" sz="970" smtClean="0"/>
            </a:br>
            <a:r>
              <a:rPr lang="en-GB" sz="970" smtClean="0"/>
              <a:t>Medicine </a:t>
            </a:r>
            <a:r>
              <a:rPr lang="en-GB" sz="970"/>
              <a:t>in Lund</a:t>
            </a:r>
          </a:p>
        </p:txBody>
      </p:sp>
      <p:sp>
        <p:nvSpPr>
          <p:cNvPr id="130" name="Platshållare för text 30"/>
          <p:cNvSpPr txBox="1">
            <a:spLocks/>
          </p:cNvSpPr>
          <p:nvPr/>
        </p:nvSpPr>
        <p:spPr>
          <a:xfrm>
            <a:off x="3117091" y="4532405"/>
            <a:ext cx="1794932" cy="42899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970"/>
              <a:t>Division for Forensic </a:t>
            </a:r>
            <a:r>
              <a:rPr lang="en-US" sz="970" smtClean="0"/>
              <a:t/>
            </a:r>
            <a:br>
              <a:rPr lang="en-US" sz="970" smtClean="0"/>
            </a:br>
            <a:r>
              <a:rPr lang="en-US" sz="970" smtClean="0"/>
              <a:t>Medicine </a:t>
            </a:r>
            <a:r>
              <a:rPr lang="en-US" sz="970"/>
              <a:t>in Stockholm</a:t>
            </a:r>
          </a:p>
        </p:txBody>
      </p:sp>
      <p:sp>
        <p:nvSpPr>
          <p:cNvPr id="131" name="Platshållare för text 31"/>
          <p:cNvSpPr txBox="1">
            <a:spLocks/>
          </p:cNvSpPr>
          <p:nvPr/>
        </p:nvSpPr>
        <p:spPr>
          <a:xfrm>
            <a:off x="3117091" y="5079894"/>
            <a:ext cx="1794932" cy="42899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Division for Forensic </a:t>
            </a:r>
            <a:r>
              <a:rPr lang="en-GB" sz="970" smtClean="0"/>
              <a:t/>
            </a:r>
            <a:br>
              <a:rPr lang="en-GB" sz="970" smtClean="0"/>
            </a:br>
            <a:r>
              <a:rPr lang="en-GB" sz="970" smtClean="0"/>
              <a:t>Medicine </a:t>
            </a:r>
            <a:r>
              <a:rPr lang="en-GB" sz="970"/>
              <a:t>in Umeå</a:t>
            </a:r>
          </a:p>
        </p:txBody>
      </p:sp>
      <p:sp>
        <p:nvSpPr>
          <p:cNvPr id="132" name="Platshållare för text 32"/>
          <p:cNvSpPr txBox="1">
            <a:spLocks/>
          </p:cNvSpPr>
          <p:nvPr/>
        </p:nvSpPr>
        <p:spPr>
          <a:xfrm>
            <a:off x="3117091" y="5636908"/>
            <a:ext cx="1794932" cy="42899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970"/>
              <a:t>Division for Forensic </a:t>
            </a:r>
            <a:r>
              <a:rPr lang="en-US" sz="970" smtClean="0"/>
              <a:t/>
            </a:r>
            <a:br>
              <a:rPr lang="en-US" sz="970" smtClean="0"/>
            </a:br>
            <a:r>
              <a:rPr lang="en-US" sz="970" smtClean="0"/>
              <a:t>Medicine </a:t>
            </a:r>
            <a:r>
              <a:rPr lang="en-US" sz="970"/>
              <a:t>in Uppsala</a:t>
            </a:r>
          </a:p>
        </p:txBody>
      </p:sp>
      <p:sp>
        <p:nvSpPr>
          <p:cNvPr id="133" name="Platshållare för text 24"/>
          <p:cNvSpPr txBox="1">
            <a:spLocks/>
          </p:cNvSpPr>
          <p:nvPr/>
        </p:nvSpPr>
        <p:spPr>
          <a:xfrm>
            <a:off x="802307" y="2885771"/>
            <a:ext cx="1798217" cy="42899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Division for Forensic Genetics</a:t>
            </a:r>
          </a:p>
        </p:txBody>
      </p:sp>
      <p:sp>
        <p:nvSpPr>
          <p:cNvPr id="134" name="Platshållare för text 25"/>
          <p:cNvSpPr txBox="1">
            <a:spLocks/>
          </p:cNvSpPr>
          <p:nvPr/>
        </p:nvSpPr>
        <p:spPr>
          <a:xfrm>
            <a:off x="802307" y="3433235"/>
            <a:ext cx="1798217" cy="42899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Division for Forensic Toxicology</a:t>
            </a:r>
          </a:p>
        </p:txBody>
      </p:sp>
      <p:sp>
        <p:nvSpPr>
          <p:cNvPr id="135" name="Platshållare för text 26"/>
          <p:cNvSpPr txBox="1">
            <a:spLocks/>
          </p:cNvSpPr>
          <p:nvPr/>
        </p:nvSpPr>
        <p:spPr>
          <a:xfrm>
            <a:off x="802307" y="3984916"/>
            <a:ext cx="1798217" cy="42899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000"/>
              </a:lnSpc>
              <a:buNone/>
            </a:pPr>
            <a:r>
              <a:rPr lang="en-US" sz="970" dirty="0"/>
              <a:t>Division for Coordinating of Forensic Genetics and Forensic Toxicology</a:t>
            </a:r>
          </a:p>
        </p:txBody>
      </p:sp>
      <p:sp>
        <p:nvSpPr>
          <p:cNvPr id="136" name="Platshållare för text 33"/>
          <p:cNvSpPr txBox="1">
            <a:spLocks/>
          </p:cNvSpPr>
          <p:nvPr/>
        </p:nvSpPr>
        <p:spPr>
          <a:xfrm>
            <a:off x="5410819" y="2885771"/>
            <a:ext cx="1798217" cy="42899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970"/>
              <a:t>Division for Forensic Psychiatry in Gothenburg</a:t>
            </a:r>
          </a:p>
        </p:txBody>
      </p:sp>
      <p:sp>
        <p:nvSpPr>
          <p:cNvPr id="137" name="Platshållare för text 34"/>
          <p:cNvSpPr txBox="1">
            <a:spLocks/>
          </p:cNvSpPr>
          <p:nvPr/>
        </p:nvSpPr>
        <p:spPr>
          <a:xfrm>
            <a:off x="5410819" y="3433235"/>
            <a:ext cx="1798217" cy="42899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970"/>
              <a:t>Division for Forensic Psychiatry in Stockholm</a:t>
            </a:r>
          </a:p>
        </p:txBody>
      </p:sp>
    </p:spTree>
    <p:extLst>
      <p:ext uri="{BB962C8B-B14F-4D97-AF65-F5344CB8AC3E}">
        <p14:creationId xmlns:p14="http://schemas.microsoft.com/office/powerpoint/2010/main" val="17391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1" name="Vinklad  140"/>
          <p:cNvCxnSpPr/>
          <p:nvPr/>
        </p:nvCxnSpPr>
        <p:spPr>
          <a:xfrm rot="10800000" flipH="1" flipV="1">
            <a:off x="3883894" y="2139325"/>
            <a:ext cx="2551268" cy="249402"/>
          </a:xfrm>
          <a:prstGeom prst="bentConnector3">
            <a:avLst>
              <a:gd name="adj1" fmla="val 90943"/>
            </a:avLst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Vinklad  141"/>
          <p:cNvCxnSpPr/>
          <p:nvPr/>
        </p:nvCxnSpPr>
        <p:spPr>
          <a:xfrm rot="10800000" flipV="1">
            <a:off x="1330613" y="2139325"/>
            <a:ext cx="2551268" cy="249402"/>
          </a:xfrm>
          <a:prstGeom prst="bentConnector3">
            <a:avLst>
              <a:gd name="adj1" fmla="val 90943"/>
            </a:avLst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Platshållare för text 11"/>
          <p:cNvSpPr txBox="1">
            <a:spLocks/>
          </p:cNvSpPr>
          <p:nvPr/>
        </p:nvSpPr>
        <p:spPr>
          <a:xfrm>
            <a:off x="3320468" y="1226501"/>
            <a:ext cx="1134864" cy="562347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000" b="1" smtClean="0">
                <a:solidFill>
                  <a:schemeClr val="bg1"/>
                </a:solidFill>
              </a:rPr>
              <a:t>Director-General</a:t>
            </a:r>
            <a:endParaRPr lang="en-GB" sz="1000" b="1">
              <a:solidFill>
                <a:schemeClr val="bg1"/>
              </a:solidFill>
            </a:endParaRPr>
          </a:p>
        </p:txBody>
      </p:sp>
      <p:sp>
        <p:nvSpPr>
          <p:cNvPr id="97" name="Platshållare för text 12"/>
          <p:cNvSpPr txBox="1">
            <a:spLocks/>
          </p:cNvSpPr>
          <p:nvPr/>
        </p:nvSpPr>
        <p:spPr>
          <a:xfrm>
            <a:off x="1273320" y="1300216"/>
            <a:ext cx="1788691" cy="428998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000" b="1">
                <a:solidFill>
                  <a:schemeClr val="bg1"/>
                </a:solidFill>
              </a:rPr>
              <a:t>Advisory </a:t>
            </a:r>
            <a:r>
              <a:rPr lang="en-GB" sz="1000" b="1" smtClean="0">
                <a:solidFill>
                  <a:schemeClr val="bg1"/>
                </a:solidFill>
              </a:rPr>
              <a:t>Council</a:t>
            </a:r>
            <a:endParaRPr lang="en-GB" sz="1000" b="1">
              <a:solidFill>
                <a:schemeClr val="bg1"/>
              </a:solidFill>
            </a:endParaRPr>
          </a:p>
        </p:txBody>
      </p:sp>
      <p:sp>
        <p:nvSpPr>
          <p:cNvPr id="98" name="Platshållare för text 13"/>
          <p:cNvSpPr txBox="1">
            <a:spLocks/>
          </p:cNvSpPr>
          <p:nvPr/>
        </p:nvSpPr>
        <p:spPr>
          <a:xfrm>
            <a:off x="7411168" y="1760095"/>
            <a:ext cx="2083967" cy="428998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000" b="1">
                <a:solidFill>
                  <a:schemeClr val="bg1"/>
                </a:solidFill>
              </a:rPr>
              <a:t>Head Office</a:t>
            </a:r>
          </a:p>
        </p:txBody>
      </p:sp>
      <p:sp>
        <p:nvSpPr>
          <p:cNvPr id="99" name="Platshållare för text 14"/>
          <p:cNvSpPr txBox="1">
            <a:spLocks/>
          </p:cNvSpPr>
          <p:nvPr/>
        </p:nvSpPr>
        <p:spPr>
          <a:xfrm>
            <a:off x="523800" y="2241395"/>
            <a:ext cx="2083967" cy="511399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100"/>
              </a:lnSpc>
              <a:buNone/>
            </a:pPr>
            <a:r>
              <a:rPr lang="en-US" sz="1000" b="1" dirty="0">
                <a:solidFill>
                  <a:schemeClr val="bg1"/>
                </a:solidFill>
              </a:rPr>
              <a:t>Department for Forensic Genetics and Forensic Toxicology</a:t>
            </a:r>
          </a:p>
        </p:txBody>
      </p:sp>
      <p:sp>
        <p:nvSpPr>
          <p:cNvPr id="100" name="Platshållare för text 15"/>
          <p:cNvSpPr txBox="1">
            <a:spLocks/>
          </p:cNvSpPr>
          <p:nvPr/>
        </p:nvSpPr>
        <p:spPr>
          <a:xfrm>
            <a:off x="2828056" y="2241395"/>
            <a:ext cx="2083967" cy="511399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000" b="1">
                <a:solidFill>
                  <a:schemeClr val="bg1"/>
                </a:solidFill>
              </a:rPr>
              <a:t>Department for </a:t>
            </a:r>
            <a:r>
              <a:rPr lang="en-GB" sz="1000" b="1" smtClean="0">
                <a:solidFill>
                  <a:schemeClr val="bg1"/>
                </a:solidFill>
              </a:rPr>
              <a:t/>
            </a:r>
            <a:br>
              <a:rPr lang="en-GB" sz="1000" b="1" smtClean="0">
                <a:solidFill>
                  <a:schemeClr val="bg1"/>
                </a:solidFill>
              </a:rPr>
            </a:br>
            <a:r>
              <a:rPr lang="en-GB" sz="1000" b="1" smtClean="0">
                <a:solidFill>
                  <a:schemeClr val="bg1"/>
                </a:solidFill>
              </a:rPr>
              <a:t>Forensic </a:t>
            </a:r>
            <a:r>
              <a:rPr lang="en-GB" sz="1000" b="1">
                <a:solidFill>
                  <a:schemeClr val="bg1"/>
                </a:solidFill>
              </a:rPr>
              <a:t>Medicine</a:t>
            </a:r>
          </a:p>
        </p:txBody>
      </p:sp>
      <p:sp>
        <p:nvSpPr>
          <p:cNvPr id="101" name="Platshållare för text 16"/>
          <p:cNvSpPr txBox="1">
            <a:spLocks/>
          </p:cNvSpPr>
          <p:nvPr/>
        </p:nvSpPr>
        <p:spPr>
          <a:xfrm>
            <a:off x="5122787" y="2241395"/>
            <a:ext cx="2083967" cy="511399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000" b="1">
                <a:solidFill>
                  <a:schemeClr val="bg1"/>
                </a:solidFill>
              </a:rPr>
              <a:t>Department for </a:t>
            </a:r>
            <a:r>
              <a:rPr lang="en-GB" sz="1000" b="1" smtClean="0">
                <a:solidFill>
                  <a:schemeClr val="bg1"/>
                </a:solidFill>
              </a:rPr>
              <a:t/>
            </a:r>
            <a:br>
              <a:rPr lang="en-GB" sz="1000" b="1" smtClean="0">
                <a:solidFill>
                  <a:schemeClr val="bg1"/>
                </a:solidFill>
              </a:rPr>
            </a:br>
            <a:r>
              <a:rPr lang="en-GB" sz="1000" b="1" smtClean="0">
                <a:solidFill>
                  <a:schemeClr val="bg1"/>
                </a:solidFill>
              </a:rPr>
              <a:t>Forensic </a:t>
            </a:r>
            <a:r>
              <a:rPr lang="en-GB" sz="1000" b="1">
                <a:solidFill>
                  <a:schemeClr val="bg1"/>
                </a:solidFill>
              </a:rPr>
              <a:t>Psychiatry</a:t>
            </a:r>
          </a:p>
        </p:txBody>
      </p:sp>
      <p:cxnSp>
        <p:nvCxnSpPr>
          <p:cNvPr id="102" name="Rak 101"/>
          <p:cNvCxnSpPr/>
          <p:nvPr/>
        </p:nvCxnSpPr>
        <p:spPr>
          <a:xfrm flipH="1" flipV="1">
            <a:off x="3062011" y="1514715"/>
            <a:ext cx="446859" cy="1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Vinklad  108"/>
          <p:cNvCxnSpPr/>
          <p:nvPr/>
        </p:nvCxnSpPr>
        <p:spPr>
          <a:xfrm rot="16200000" flipH="1">
            <a:off x="560641" y="2844165"/>
            <a:ext cx="353684" cy="158526"/>
          </a:xfrm>
          <a:prstGeom prst="bentConnector2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Vinklad  109"/>
          <p:cNvCxnSpPr/>
          <p:nvPr/>
        </p:nvCxnSpPr>
        <p:spPr>
          <a:xfrm rot="16200000" flipH="1">
            <a:off x="266360" y="3097348"/>
            <a:ext cx="942246" cy="158525"/>
          </a:xfrm>
          <a:prstGeom prst="bentConnector2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Vinklad  110"/>
          <p:cNvCxnSpPr/>
          <p:nvPr/>
        </p:nvCxnSpPr>
        <p:spPr>
          <a:xfrm rot="16200000" flipH="1">
            <a:off x="794" y="3383463"/>
            <a:ext cx="1473378" cy="158526"/>
          </a:xfrm>
          <a:prstGeom prst="bentConnector2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Vinklad  111"/>
          <p:cNvCxnSpPr>
            <a:endCxn id="121" idx="1"/>
          </p:cNvCxnSpPr>
          <p:nvPr/>
        </p:nvCxnSpPr>
        <p:spPr>
          <a:xfrm rot="16200000" flipH="1">
            <a:off x="2879984" y="2863163"/>
            <a:ext cx="333136" cy="141078"/>
          </a:xfrm>
          <a:prstGeom prst="bentConnector2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Vinklad  112"/>
          <p:cNvCxnSpPr>
            <a:endCxn id="122" idx="1"/>
          </p:cNvCxnSpPr>
          <p:nvPr/>
        </p:nvCxnSpPr>
        <p:spPr>
          <a:xfrm rot="16200000" flipH="1">
            <a:off x="2590841" y="3121484"/>
            <a:ext cx="911422" cy="141078"/>
          </a:xfrm>
          <a:prstGeom prst="bentConnector2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Vinklad  113"/>
          <p:cNvCxnSpPr>
            <a:endCxn id="124" idx="1"/>
          </p:cNvCxnSpPr>
          <p:nvPr/>
        </p:nvCxnSpPr>
        <p:spPr>
          <a:xfrm rot="16200000" flipH="1">
            <a:off x="2025844" y="3655657"/>
            <a:ext cx="2041416" cy="141078"/>
          </a:xfrm>
          <a:prstGeom prst="bentConnector2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Vinklad  114"/>
          <p:cNvCxnSpPr>
            <a:endCxn id="126" idx="1"/>
          </p:cNvCxnSpPr>
          <p:nvPr/>
        </p:nvCxnSpPr>
        <p:spPr>
          <a:xfrm rot="16200000" flipH="1">
            <a:off x="1468456" y="4202772"/>
            <a:ext cx="3156192" cy="141078"/>
          </a:xfrm>
          <a:prstGeom prst="bentConnector2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Vinklad  115"/>
          <p:cNvCxnSpPr/>
          <p:nvPr/>
        </p:nvCxnSpPr>
        <p:spPr>
          <a:xfrm rot="16200000" flipH="1">
            <a:off x="5166632" y="2846457"/>
            <a:ext cx="353684" cy="153941"/>
          </a:xfrm>
          <a:prstGeom prst="bentConnector2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Vinklad  116"/>
          <p:cNvCxnSpPr/>
          <p:nvPr/>
        </p:nvCxnSpPr>
        <p:spPr>
          <a:xfrm rot="16200000" flipH="1">
            <a:off x="5064564" y="3291852"/>
            <a:ext cx="557823" cy="153939"/>
          </a:xfrm>
          <a:prstGeom prst="bentConnector2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Vinklad  117"/>
          <p:cNvCxnSpPr>
            <a:endCxn id="123" idx="1"/>
          </p:cNvCxnSpPr>
          <p:nvPr/>
        </p:nvCxnSpPr>
        <p:spPr>
          <a:xfrm rot="16200000" flipH="1">
            <a:off x="2848315" y="3930639"/>
            <a:ext cx="396476" cy="141076"/>
          </a:xfrm>
          <a:prstGeom prst="bentConnector2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Rak 137"/>
          <p:cNvCxnSpPr/>
          <p:nvPr/>
        </p:nvCxnSpPr>
        <p:spPr>
          <a:xfrm>
            <a:off x="3887898" y="1974594"/>
            <a:ext cx="3531828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Vinklad  138"/>
          <p:cNvCxnSpPr/>
          <p:nvPr/>
        </p:nvCxnSpPr>
        <p:spPr>
          <a:xfrm rot="16200000" flipH="1">
            <a:off x="2025844" y="4199485"/>
            <a:ext cx="2041416" cy="141078"/>
          </a:xfrm>
          <a:prstGeom prst="bentConnector2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Rak 139"/>
          <p:cNvCxnSpPr/>
          <p:nvPr/>
        </p:nvCxnSpPr>
        <p:spPr>
          <a:xfrm flipH="1">
            <a:off x="3887681" y="1788848"/>
            <a:ext cx="543" cy="576015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Vinklad  102"/>
          <p:cNvCxnSpPr/>
          <p:nvPr/>
        </p:nvCxnSpPr>
        <p:spPr>
          <a:xfrm rot="16200000" flipH="1">
            <a:off x="7453529" y="2282683"/>
            <a:ext cx="343410" cy="164361"/>
          </a:xfrm>
          <a:prstGeom prst="bentConnector2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Vinklad  103"/>
          <p:cNvCxnSpPr/>
          <p:nvPr/>
        </p:nvCxnSpPr>
        <p:spPr>
          <a:xfrm rot="16200000" flipH="1">
            <a:off x="6909094" y="2837392"/>
            <a:ext cx="1432281" cy="164361"/>
          </a:xfrm>
          <a:prstGeom prst="bentConnector2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Vinklad  104"/>
          <p:cNvCxnSpPr/>
          <p:nvPr/>
        </p:nvCxnSpPr>
        <p:spPr>
          <a:xfrm rot="16200000" flipH="1">
            <a:off x="6630212" y="3106000"/>
            <a:ext cx="1990044" cy="164362"/>
          </a:xfrm>
          <a:prstGeom prst="bentConnector2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Vinklad  105"/>
          <p:cNvCxnSpPr/>
          <p:nvPr/>
        </p:nvCxnSpPr>
        <p:spPr>
          <a:xfrm rot="16200000" flipH="1">
            <a:off x="6366742" y="3390018"/>
            <a:ext cx="2516985" cy="164361"/>
          </a:xfrm>
          <a:prstGeom prst="bentConnector2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Vinklad  106"/>
          <p:cNvCxnSpPr/>
          <p:nvPr/>
        </p:nvCxnSpPr>
        <p:spPr>
          <a:xfrm rot="16200000" flipH="1">
            <a:off x="6072824" y="3653114"/>
            <a:ext cx="3104821" cy="164361"/>
          </a:xfrm>
          <a:prstGeom prst="bentConnector2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Vinklad  107"/>
          <p:cNvCxnSpPr/>
          <p:nvPr/>
        </p:nvCxnSpPr>
        <p:spPr>
          <a:xfrm rot="16200000" flipH="1">
            <a:off x="5801371" y="3914293"/>
            <a:ext cx="3647726" cy="164361"/>
          </a:xfrm>
          <a:prstGeom prst="bentConnector2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Vinklad  118"/>
          <p:cNvCxnSpPr/>
          <p:nvPr/>
        </p:nvCxnSpPr>
        <p:spPr>
          <a:xfrm rot="16200000" flipH="1">
            <a:off x="7453529" y="2834389"/>
            <a:ext cx="343410" cy="164361"/>
          </a:xfrm>
          <a:prstGeom prst="bentConnector2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Platshållare för text 17"/>
          <p:cNvSpPr txBox="1">
            <a:spLocks/>
          </p:cNvSpPr>
          <p:nvPr/>
        </p:nvSpPr>
        <p:spPr>
          <a:xfrm>
            <a:off x="7687393" y="2322070"/>
            <a:ext cx="1798217" cy="4289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Division for Economics</a:t>
            </a:r>
          </a:p>
        </p:txBody>
      </p:sp>
      <p:sp>
        <p:nvSpPr>
          <p:cNvPr id="121" name="Platshållare för text 18"/>
          <p:cNvSpPr txBox="1">
            <a:spLocks/>
          </p:cNvSpPr>
          <p:nvPr/>
        </p:nvSpPr>
        <p:spPr>
          <a:xfrm>
            <a:off x="7687393" y="2869534"/>
            <a:ext cx="1798217" cy="4289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Division for Human </a:t>
            </a:r>
            <a:r>
              <a:rPr lang="en-GB" sz="970" smtClean="0"/>
              <a:t>Resources</a:t>
            </a:r>
            <a:endParaRPr lang="en-GB" sz="970"/>
          </a:p>
        </p:txBody>
      </p:sp>
      <p:sp>
        <p:nvSpPr>
          <p:cNvPr id="122" name="Platshållare för text 19"/>
          <p:cNvSpPr txBox="1">
            <a:spLocks/>
          </p:cNvSpPr>
          <p:nvPr/>
        </p:nvSpPr>
        <p:spPr>
          <a:xfrm>
            <a:off x="7687393" y="3421215"/>
            <a:ext cx="1798217" cy="4289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IT Division</a:t>
            </a:r>
          </a:p>
        </p:txBody>
      </p:sp>
      <p:sp>
        <p:nvSpPr>
          <p:cNvPr id="123" name="Platshållare för text 20"/>
          <p:cNvSpPr txBox="1">
            <a:spLocks/>
          </p:cNvSpPr>
          <p:nvPr/>
        </p:nvSpPr>
        <p:spPr>
          <a:xfrm>
            <a:off x="7687393" y="3968704"/>
            <a:ext cx="1798217" cy="4289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Communications Division </a:t>
            </a:r>
          </a:p>
        </p:txBody>
      </p:sp>
      <p:sp>
        <p:nvSpPr>
          <p:cNvPr id="124" name="Platshållare för text 21"/>
          <p:cNvSpPr txBox="1">
            <a:spLocks/>
          </p:cNvSpPr>
          <p:nvPr/>
        </p:nvSpPr>
        <p:spPr>
          <a:xfrm>
            <a:off x="7687393" y="4516193"/>
            <a:ext cx="1798217" cy="4289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Legal Division </a:t>
            </a:r>
          </a:p>
        </p:txBody>
      </p:sp>
      <p:sp>
        <p:nvSpPr>
          <p:cNvPr id="125" name="Platshållare för text 22"/>
          <p:cNvSpPr txBox="1">
            <a:spLocks/>
          </p:cNvSpPr>
          <p:nvPr/>
        </p:nvSpPr>
        <p:spPr>
          <a:xfrm>
            <a:off x="7687393" y="5073207"/>
            <a:ext cx="1798217" cy="4289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Safety and Security </a:t>
            </a:r>
            <a:r>
              <a:rPr lang="en-GB" sz="970" smtClean="0"/>
              <a:t>Division</a:t>
            </a:r>
            <a:endParaRPr lang="en-GB" sz="970"/>
          </a:p>
        </p:txBody>
      </p:sp>
      <p:sp>
        <p:nvSpPr>
          <p:cNvPr id="126" name="Platshållare för text 23"/>
          <p:cNvSpPr txBox="1">
            <a:spLocks/>
          </p:cNvSpPr>
          <p:nvPr/>
        </p:nvSpPr>
        <p:spPr>
          <a:xfrm>
            <a:off x="7687393" y="5605838"/>
            <a:ext cx="1798217" cy="4289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Development Division </a:t>
            </a:r>
          </a:p>
        </p:txBody>
      </p:sp>
      <p:sp>
        <p:nvSpPr>
          <p:cNvPr id="127" name="Platshållare för text 27"/>
          <p:cNvSpPr txBox="1">
            <a:spLocks/>
          </p:cNvSpPr>
          <p:nvPr/>
        </p:nvSpPr>
        <p:spPr>
          <a:xfrm>
            <a:off x="3117091" y="2885771"/>
            <a:ext cx="1794932" cy="4289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970"/>
              <a:t>Division for Forensic </a:t>
            </a:r>
            <a:r>
              <a:rPr lang="en-US" sz="970" smtClean="0"/>
              <a:t/>
            </a:r>
            <a:br>
              <a:rPr lang="en-US" sz="970" smtClean="0"/>
            </a:br>
            <a:r>
              <a:rPr lang="en-US" sz="970" smtClean="0"/>
              <a:t>Medicine </a:t>
            </a:r>
            <a:r>
              <a:rPr lang="en-US" sz="970"/>
              <a:t>in Gothenburg</a:t>
            </a:r>
          </a:p>
        </p:txBody>
      </p:sp>
      <p:sp>
        <p:nvSpPr>
          <p:cNvPr id="128" name="Platshållare för text 28"/>
          <p:cNvSpPr txBox="1">
            <a:spLocks/>
          </p:cNvSpPr>
          <p:nvPr/>
        </p:nvSpPr>
        <p:spPr>
          <a:xfrm>
            <a:off x="3117091" y="3433235"/>
            <a:ext cx="1794932" cy="4289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Division for Forensic </a:t>
            </a:r>
            <a:r>
              <a:rPr lang="en-GB" sz="970" smtClean="0"/>
              <a:t/>
            </a:r>
            <a:br>
              <a:rPr lang="en-GB" sz="970" smtClean="0"/>
            </a:br>
            <a:r>
              <a:rPr lang="en-GB" sz="970" smtClean="0"/>
              <a:t>Medicine </a:t>
            </a:r>
            <a:r>
              <a:rPr lang="en-GB" sz="970"/>
              <a:t>in Linköping</a:t>
            </a:r>
          </a:p>
        </p:txBody>
      </p:sp>
      <p:sp>
        <p:nvSpPr>
          <p:cNvPr id="129" name="Platshållare för text 29"/>
          <p:cNvSpPr txBox="1">
            <a:spLocks/>
          </p:cNvSpPr>
          <p:nvPr/>
        </p:nvSpPr>
        <p:spPr>
          <a:xfrm>
            <a:off x="3117091" y="3984916"/>
            <a:ext cx="1794932" cy="4289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Division for Forensic </a:t>
            </a:r>
            <a:r>
              <a:rPr lang="en-GB" sz="970" smtClean="0"/>
              <a:t/>
            </a:r>
            <a:br>
              <a:rPr lang="en-GB" sz="970" smtClean="0"/>
            </a:br>
            <a:r>
              <a:rPr lang="en-GB" sz="970" smtClean="0"/>
              <a:t>Medicine </a:t>
            </a:r>
            <a:r>
              <a:rPr lang="en-GB" sz="970"/>
              <a:t>in Lund</a:t>
            </a:r>
          </a:p>
        </p:txBody>
      </p:sp>
      <p:sp>
        <p:nvSpPr>
          <p:cNvPr id="130" name="Platshållare för text 30"/>
          <p:cNvSpPr txBox="1">
            <a:spLocks/>
          </p:cNvSpPr>
          <p:nvPr/>
        </p:nvSpPr>
        <p:spPr>
          <a:xfrm>
            <a:off x="3117091" y="4532405"/>
            <a:ext cx="1794932" cy="4289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970"/>
              <a:t>Division for Forensic </a:t>
            </a:r>
            <a:r>
              <a:rPr lang="en-US" sz="970" smtClean="0"/>
              <a:t/>
            </a:r>
            <a:br>
              <a:rPr lang="en-US" sz="970" smtClean="0"/>
            </a:br>
            <a:r>
              <a:rPr lang="en-US" sz="970" smtClean="0"/>
              <a:t>Medicine </a:t>
            </a:r>
            <a:r>
              <a:rPr lang="en-US" sz="970"/>
              <a:t>in Stockholm</a:t>
            </a:r>
          </a:p>
        </p:txBody>
      </p:sp>
      <p:sp>
        <p:nvSpPr>
          <p:cNvPr id="131" name="Platshållare för text 31"/>
          <p:cNvSpPr txBox="1">
            <a:spLocks/>
          </p:cNvSpPr>
          <p:nvPr/>
        </p:nvSpPr>
        <p:spPr>
          <a:xfrm>
            <a:off x="3117091" y="5079894"/>
            <a:ext cx="1794932" cy="4289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Division for Forensic </a:t>
            </a:r>
            <a:r>
              <a:rPr lang="en-GB" sz="970" smtClean="0"/>
              <a:t/>
            </a:r>
            <a:br>
              <a:rPr lang="en-GB" sz="970" smtClean="0"/>
            </a:br>
            <a:r>
              <a:rPr lang="en-GB" sz="970" smtClean="0"/>
              <a:t>Medicine </a:t>
            </a:r>
            <a:r>
              <a:rPr lang="en-GB" sz="970"/>
              <a:t>in Umeå</a:t>
            </a:r>
          </a:p>
        </p:txBody>
      </p:sp>
      <p:sp>
        <p:nvSpPr>
          <p:cNvPr id="132" name="Platshållare för text 32"/>
          <p:cNvSpPr txBox="1">
            <a:spLocks/>
          </p:cNvSpPr>
          <p:nvPr/>
        </p:nvSpPr>
        <p:spPr>
          <a:xfrm>
            <a:off x="3117091" y="5636908"/>
            <a:ext cx="1794932" cy="4289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970"/>
              <a:t>Division for Forensic </a:t>
            </a:r>
            <a:r>
              <a:rPr lang="en-US" sz="970" smtClean="0"/>
              <a:t/>
            </a:r>
            <a:br>
              <a:rPr lang="en-US" sz="970" smtClean="0"/>
            </a:br>
            <a:r>
              <a:rPr lang="en-US" sz="970" smtClean="0"/>
              <a:t>Medicine </a:t>
            </a:r>
            <a:r>
              <a:rPr lang="en-US" sz="970"/>
              <a:t>in Uppsala</a:t>
            </a:r>
          </a:p>
        </p:txBody>
      </p:sp>
      <p:sp>
        <p:nvSpPr>
          <p:cNvPr id="133" name="Platshållare för text 24"/>
          <p:cNvSpPr txBox="1">
            <a:spLocks/>
          </p:cNvSpPr>
          <p:nvPr/>
        </p:nvSpPr>
        <p:spPr>
          <a:xfrm>
            <a:off x="802307" y="2885771"/>
            <a:ext cx="1798217" cy="4289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/>
              <a:t>Division for Forensic Genetics</a:t>
            </a:r>
          </a:p>
        </p:txBody>
      </p:sp>
      <p:sp>
        <p:nvSpPr>
          <p:cNvPr id="134" name="Platshållare för text 25"/>
          <p:cNvSpPr txBox="1">
            <a:spLocks/>
          </p:cNvSpPr>
          <p:nvPr/>
        </p:nvSpPr>
        <p:spPr>
          <a:xfrm>
            <a:off x="802307" y="3433235"/>
            <a:ext cx="1798217" cy="4289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970" dirty="0"/>
              <a:t>Division for Forensic Toxicology</a:t>
            </a:r>
          </a:p>
        </p:txBody>
      </p:sp>
      <p:sp>
        <p:nvSpPr>
          <p:cNvPr id="135" name="Platshållare för text 26"/>
          <p:cNvSpPr txBox="1">
            <a:spLocks/>
          </p:cNvSpPr>
          <p:nvPr/>
        </p:nvSpPr>
        <p:spPr>
          <a:xfrm>
            <a:off x="802307" y="3984916"/>
            <a:ext cx="1798217" cy="4289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000"/>
              </a:lnSpc>
              <a:buNone/>
            </a:pPr>
            <a:r>
              <a:rPr lang="en-US" sz="970" dirty="0"/>
              <a:t>Division for Coordinating of Forensic Genetics and Forensic Toxicology</a:t>
            </a:r>
          </a:p>
        </p:txBody>
      </p:sp>
      <p:sp>
        <p:nvSpPr>
          <p:cNvPr id="136" name="Platshållare för text 33"/>
          <p:cNvSpPr txBox="1">
            <a:spLocks/>
          </p:cNvSpPr>
          <p:nvPr/>
        </p:nvSpPr>
        <p:spPr>
          <a:xfrm>
            <a:off x="5410819" y="2885771"/>
            <a:ext cx="1798217" cy="4289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970"/>
              <a:t>Division for Forensic Psychiatry in Gothenburg</a:t>
            </a:r>
          </a:p>
        </p:txBody>
      </p:sp>
      <p:sp>
        <p:nvSpPr>
          <p:cNvPr id="137" name="Platshållare för text 34"/>
          <p:cNvSpPr txBox="1">
            <a:spLocks/>
          </p:cNvSpPr>
          <p:nvPr/>
        </p:nvSpPr>
        <p:spPr>
          <a:xfrm>
            <a:off x="5410819" y="3433235"/>
            <a:ext cx="1798217" cy="4289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txBody>
          <a:bodyPr lIns="72000" rIns="72000" anchor="ctr"/>
          <a:lstStyle>
            <a:lvl1pPr marL="377259" indent="-377259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7394" indent="-314382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529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540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551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563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574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2586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5597" indent="-251506" algn="l" defTabSz="10060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970"/>
              <a:t>Division for Forensic Psychiatry in Stockholm</a:t>
            </a:r>
          </a:p>
        </p:txBody>
      </p:sp>
    </p:spTree>
    <p:extLst>
      <p:ext uri="{BB962C8B-B14F-4D97-AF65-F5344CB8AC3E}">
        <p14:creationId xmlns:p14="http://schemas.microsoft.com/office/powerpoint/2010/main" val="76957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RMW Orgschema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C77932"/>
      </a:accent1>
      <a:accent2>
        <a:srgbClr val="004C97"/>
      </a:accent2>
      <a:accent3>
        <a:srgbClr val="6D608B"/>
      </a:accent3>
      <a:accent4>
        <a:srgbClr val="A2AD3A"/>
      </a:accent4>
      <a:accent5>
        <a:srgbClr val="4F8D95"/>
      </a:accent5>
      <a:accent6>
        <a:srgbClr val="009FE3"/>
      </a:accent6>
      <a:hlink>
        <a:srgbClr val="004C97"/>
      </a:hlink>
      <a:folHlink>
        <a:srgbClr val="C77932"/>
      </a:folHlink>
    </a:clrScheme>
    <a:fontScheme name="Xyle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000" b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6350">
          <a:solidFill>
            <a:schemeClr val="accent1"/>
          </a:solidFill>
        </a:ln>
      </a:spPr>
      <a:bodyPr wrap="square" rtlCol="0" anchor="ctr" anchorCtr="0">
        <a:noAutofit/>
      </a:bodyPr>
      <a:lstStyle>
        <a:defPPr algn="ctr">
          <a:defRPr sz="97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166</Words>
  <Application>Microsoft Macintosh PowerPoint</Application>
  <PresentationFormat>Anpassad</PresentationFormat>
  <Paragraphs>50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5" baseType="lpstr">
      <vt:lpstr>Calibri</vt:lpstr>
      <vt:lpstr>Arial</vt:lpstr>
      <vt:lpstr>Office-tema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</dc:creator>
  <cp:lastModifiedBy>Ingemar Olsson</cp:lastModifiedBy>
  <cp:revision>25</cp:revision>
  <cp:lastPrinted>2017-08-01T07:46:37Z</cp:lastPrinted>
  <dcterms:created xsi:type="dcterms:W3CDTF">2016-12-23T05:38:24Z</dcterms:created>
  <dcterms:modified xsi:type="dcterms:W3CDTF">2017-08-09T11:03:51Z</dcterms:modified>
</cp:coreProperties>
</file>