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7"/>
  </p:sldMasterIdLst>
  <p:notesMasterIdLst>
    <p:notesMasterId r:id="rId9"/>
  </p:notesMasterIdLst>
  <p:handoutMasterIdLst>
    <p:handoutMasterId r:id="rId10"/>
  </p:handoutMasterIdLst>
  <p:sldIdLst>
    <p:sldId id="296" r:id="rId8"/>
  </p:sldIdLst>
  <p:sldSz cx="9144000" cy="5143500" type="screen16x9"/>
  <p:notesSz cx="7104063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99"/>
    <a:srgbClr val="B3C9E0"/>
    <a:srgbClr val="FF0000"/>
    <a:srgbClr val="70B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85714" autoAdjust="0"/>
  </p:normalViewPr>
  <p:slideViewPr>
    <p:cSldViewPr snapToGrid="0">
      <p:cViewPr varScale="1">
        <p:scale>
          <a:sx n="76" d="100"/>
          <a:sy n="76" d="100"/>
        </p:scale>
        <p:origin x="53" y="247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972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presProps" Target="presProps.xml"/><Relationship Id="rId5" Type="http://schemas.openxmlformats.org/officeDocument/2006/relationships/customXml" Target="../customXml/item5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9750" cy="512763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9750" cy="512763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A8C8CCD-328F-4785-A4E7-526E2801E0EA}" type="datetimeFigureOut">
              <a:rPr lang="sv-SE"/>
              <a:pPr>
                <a:defRPr/>
              </a:pPr>
              <a:t>2021-02-05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9750" cy="512763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4022725" y="9721850"/>
            <a:ext cx="3079750" cy="512763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44DEBF4-0E25-49D3-A135-1EFBFD058AB1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84962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9750" cy="512763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9750" cy="512763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5B735C2-1316-4C2A-987B-5CBB57CBCE32}" type="datetimeFigureOut">
              <a:rPr lang="sv-SE"/>
              <a:pPr>
                <a:defRPr/>
              </a:pPr>
              <a:t>2021-02-05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6" tIns="47398" rIns="94796" bIns="47398" rtlCol="0" anchor="ctr"/>
          <a:lstStyle/>
          <a:p>
            <a:pPr lvl="0"/>
            <a:endParaRPr lang="sv-SE" noProof="0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4837" cy="4029075"/>
          </a:xfrm>
          <a:prstGeom prst="rect">
            <a:avLst/>
          </a:prstGeom>
        </p:spPr>
        <p:txBody>
          <a:bodyPr vert="horz" lIns="94796" tIns="47398" rIns="94796" bIns="47398" rtlCol="0"/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9750" cy="512763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2725" y="9721850"/>
            <a:ext cx="3079750" cy="512763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CCFF293-0C2B-4EF4-AA0E-F2E41D9E2079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8688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Mallsida en rubrik och innehåll utan bild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CFF293-0C2B-4EF4-AA0E-F2E41D9E2079}" type="slidenum">
              <a:rPr lang="sv-SE" smtClean="0"/>
              <a:pPr>
                <a:defRPr/>
              </a:pPr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05165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si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En bild som visar person, inomhus, mat, liten&#10;&#10;Automatiskt genererad beskrivning">
            <a:extLst>
              <a:ext uri="{FF2B5EF4-FFF2-40B4-BE49-F238E27FC236}">
                <a16:creationId xmlns:a16="http://schemas.microsoft.com/office/drawing/2014/main" id="{BB0D5F2C-018F-414B-8E5C-5B4531E872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4450"/>
            <a:ext cx="9144000" cy="5232400"/>
          </a:xfrm>
          <a:prstGeom prst="rect">
            <a:avLst/>
          </a:prstGeom>
        </p:spPr>
      </p:pic>
      <p:sp>
        <p:nvSpPr>
          <p:cNvPr id="15" name="Rektangel 14">
            <a:extLst>
              <a:ext uri="{FF2B5EF4-FFF2-40B4-BE49-F238E27FC236}">
                <a16:creationId xmlns:a16="http://schemas.microsoft.com/office/drawing/2014/main" id="{948056B2-8527-164F-9200-2C408BECA173}"/>
              </a:ext>
            </a:extLst>
          </p:cNvPr>
          <p:cNvSpPr/>
          <p:nvPr userDrawn="1"/>
        </p:nvSpPr>
        <p:spPr>
          <a:xfrm>
            <a:off x="1037072" y="885279"/>
            <a:ext cx="4614226" cy="29120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sv-SE" sz="2000"/>
          </a:p>
        </p:txBody>
      </p:sp>
      <p:sp>
        <p:nvSpPr>
          <p:cNvPr id="17" name="Rubrik 1">
            <a:extLst>
              <a:ext uri="{FF2B5EF4-FFF2-40B4-BE49-F238E27FC236}">
                <a16:creationId xmlns:a16="http://schemas.microsoft.com/office/drawing/2014/main" id="{4F4656BC-FDE6-7842-A6BB-4F44C60B585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66617" y="1314796"/>
            <a:ext cx="3833408" cy="143496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rgbClr val="004C99"/>
                </a:solidFill>
              </a:defRPr>
            </a:lvl1pPr>
          </a:lstStyle>
          <a:p>
            <a:r>
              <a:rPr lang="sv-SE" dirty="0"/>
              <a:t>Rubrik</a:t>
            </a:r>
            <a:endParaRPr lang="en-GB" dirty="0"/>
          </a:p>
        </p:txBody>
      </p:sp>
      <p:cxnSp>
        <p:nvCxnSpPr>
          <p:cNvPr id="18" name="Rak 17">
            <a:extLst>
              <a:ext uri="{FF2B5EF4-FFF2-40B4-BE49-F238E27FC236}">
                <a16:creationId xmlns:a16="http://schemas.microsoft.com/office/drawing/2014/main" id="{E88BAB35-6BB0-8149-8392-A840E08D82FA}"/>
              </a:ext>
            </a:extLst>
          </p:cNvPr>
          <p:cNvCxnSpPr>
            <a:cxnSpLocks/>
          </p:cNvCxnSpPr>
          <p:nvPr userDrawn="1"/>
        </p:nvCxnSpPr>
        <p:spPr>
          <a:xfrm>
            <a:off x="1466617" y="2873749"/>
            <a:ext cx="2231752" cy="0"/>
          </a:xfrm>
          <a:prstGeom prst="line">
            <a:avLst/>
          </a:prstGeom>
          <a:ln w="19050">
            <a:solidFill>
              <a:srgbClr val="004C9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Platshållare för text 3">
            <a:extLst>
              <a:ext uri="{FF2B5EF4-FFF2-40B4-BE49-F238E27FC236}">
                <a16:creationId xmlns:a16="http://schemas.microsoft.com/office/drawing/2014/main" id="{2D6E9B6E-2EF6-A845-90D9-E93E0E82A89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66617" y="3012531"/>
            <a:ext cx="3833408" cy="53791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Mellanrubrik</a:t>
            </a:r>
          </a:p>
        </p:txBody>
      </p:sp>
      <p:pic>
        <p:nvPicPr>
          <p:cNvPr id="8" name="Bildobjekt 7" descr="En bild som visar mat, ritning&#10;&#10;Automatiskt genererad beskrivning">
            <a:extLst>
              <a:ext uri="{FF2B5EF4-FFF2-40B4-BE49-F238E27FC236}">
                <a16:creationId xmlns:a16="http://schemas.microsoft.com/office/drawing/2014/main" id="{CAAA2917-A0DE-A34C-974A-D1AD19C3DD8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072" y="4191625"/>
            <a:ext cx="2424113" cy="537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653359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si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En bild som visar inomhus, grön, sitter, spegel&#10;&#10;Automatiskt genererad beskrivning">
            <a:extLst>
              <a:ext uri="{FF2B5EF4-FFF2-40B4-BE49-F238E27FC236}">
                <a16:creationId xmlns:a16="http://schemas.microsoft.com/office/drawing/2014/main" id="{274C2948-3550-5A44-B028-7CD1A52D9E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60"/>
            <a:ext cx="9159046" cy="5241011"/>
          </a:xfrm>
          <a:prstGeom prst="rect">
            <a:avLst/>
          </a:prstGeom>
        </p:spPr>
      </p:pic>
      <p:sp>
        <p:nvSpPr>
          <p:cNvPr id="2" name="Rektangel 1">
            <a:extLst>
              <a:ext uri="{FF2B5EF4-FFF2-40B4-BE49-F238E27FC236}">
                <a16:creationId xmlns:a16="http://schemas.microsoft.com/office/drawing/2014/main" id="{798D468F-E10B-1D45-90F7-0F722807ADCF}"/>
              </a:ext>
            </a:extLst>
          </p:cNvPr>
          <p:cNvSpPr/>
          <p:nvPr userDrawn="1"/>
        </p:nvSpPr>
        <p:spPr>
          <a:xfrm>
            <a:off x="1037072" y="885279"/>
            <a:ext cx="4614226" cy="29120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00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4F8D3F04-F51E-7445-A4FC-A445DF0310C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66617" y="1314796"/>
            <a:ext cx="3833408" cy="143496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rgbClr val="004C99"/>
                </a:solidFill>
              </a:defRPr>
            </a:lvl1pPr>
          </a:lstStyle>
          <a:p>
            <a:r>
              <a:rPr lang="sv-SE" dirty="0"/>
              <a:t>Rubrik</a:t>
            </a:r>
            <a:endParaRPr lang="en-GB" dirty="0"/>
          </a:p>
        </p:txBody>
      </p:sp>
      <p:cxnSp>
        <p:nvCxnSpPr>
          <p:cNvPr id="10" name="Rak 9">
            <a:extLst>
              <a:ext uri="{FF2B5EF4-FFF2-40B4-BE49-F238E27FC236}">
                <a16:creationId xmlns:a16="http://schemas.microsoft.com/office/drawing/2014/main" id="{80A10A5F-CA46-9F4D-8EEA-4199E7D4ABCC}"/>
              </a:ext>
            </a:extLst>
          </p:cNvPr>
          <p:cNvCxnSpPr>
            <a:cxnSpLocks/>
          </p:cNvCxnSpPr>
          <p:nvPr userDrawn="1"/>
        </p:nvCxnSpPr>
        <p:spPr>
          <a:xfrm>
            <a:off x="1466617" y="2873749"/>
            <a:ext cx="2231752" cy="0"/>
          </a:xfrm>
          <a:prstGeom prst="line">
            <a:avLst/>
          </a:prstGeom>
          <a:ln w="19050">
            <a:solidFill>
              <a:srgbClr val="004C9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A4DEBE9-F752-774B-BDEE-0179B5C7F2C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66617" y="3012531"/>
            <a:ext cx="3833408" cy="53791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Mellanrubrik</a:t>
            </a:r>
          </a:p>
        </p:txBody>
      </p:sp>
      <p:pic>
        <p:nvPicPr>
          <p:cNvPr id="11" name="Bildobjekt 10" descr="En bild som visar mat, ritning&#10;&#10;Automatiskt genererad beskrivning">
            <a:extLst>
              <a:ext uri="{FF2B5EF4-FFF2-40B4-BE49-F238E27FC236}">
                <a16:creationId xmlns:a16="http://schemas.microsoft.com/office/drawing/2014/main" id="{D5EBA6BD-1438-C64C-9DB9-0E96125E16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072" y="4191625"/>
            <a:ext cx="2424113" cy="537019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2">
            <a:extLst>
              <a:ext uri="{FF2B5EF4-FFF2-40B4-BE49-F238E27FC236}">
                <a16:creationId xmlns:a16="http://schemas.microsoft.com/office/drawing/2014/main" id="{245C40E3-1B40-EE4B-8841-D9553D7779D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35037" y="1138140"/>
            <a:ext cx="7273925" cy="2880210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</a:lstStyle>
          <a:p>
            <a:pPr lvl="0"/>
            <a:r>
              <a:rPr lang="sv-SE" dirty="0"/>
              <a:t>Brödtext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91D51D07-30E9-344F-B824-35F1192303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17" y="4394067"/>
            <a:ext cx="2163547" cy="473096"/>
          </a:xfrm>
          <a:prstGeom prst="rect">
            <a:avLst/>
          </a:prstGeom>
        </p:spPr>
      </p:pic>
      <p:sp>
        <p:nvSpPr>
          <p:cNvPr id="5" name="Platshållare för rubrik 1">
            <a:extLst>
              <a:ext uri="{FF2B5EF4-FFF2-40B4-BE49-F238E27FC236}">
                <a16:creationId xmlns:a16="http://schemas.microsoft.com/office/drawing/2014/main" id="{2902A026-53A0-1643-8045-1C3B08538A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339" y="487648"/>
            <a:ext cx="7361623" cy="462417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sv-SE" dirty="0"/>
              <a:t>Rubrik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4031945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9A9319C2-A846-3041-9687-FE9E7767E38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solidFill>
            <a:schemeClr val="accent2"/>
          </a:solidFill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872600851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sida bild &amp;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9A9319C2-A846-3041-9687-FE9E7767E38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solidFill>
            <a:schemeClr val="accent2"/>
          </a:solidFill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Rubrik 1">
            <a:extLst>
              <a:ext uri="{FF2B5EF4-FFF2-40B4-BE49-F238E27FC236}">
                <a16:creationId xmlns:a16="http://schemas.microsoft.com/office/drawing/2014/main" id="{344C5E0F-E6C7-0741-B023-24E724F048F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7948" y="403271"/>
            <a:ext cx="5862870" cy="113263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 b="1">
                <a:solidFill>
                  <a:sysClr val="windowText" lastClr="000000"/>
                </a:solidFill>
              </a:defRPr>
            </a:lvl1pPr>
          </a:lstStyle>
          <a:p>
            <a:r>
              <a:rPr lang="sv-SE" dirty="0"/>
              <a:t>Rubrik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376246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rubrik 1">
            <a:extLst>
              <a:ext uri="{FF2B5EF4-FFF2-40B4-BE49-F238E27FC236}">
                <a16:creationId xmlns:a16="http://schemas.microsoft.com/office/drawing/2014/main" id="{D150B31F-EE2A-7C49-8626-899FC0B6A9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339" y="487648"/>
            <a:ext cx="3837353" cy="462417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sv-SE" dirty="0"/>
              <a:t>Rubrik</a:t>
            </a:r>
            <a:endParaRPr lang="en-GB" dirty="0"/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36635DA3-FB7D-3344-85E6-D81D7AA0CDA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172077" y="0"/>
            <a:ext cx="3971923" cy="5143500"/>
          </a:xfrm>
          <a:solidFill>
            <a:schemeClr val="accent2"/>
          </a:solidFill>
        </p:spPr>
        <p:txBody>
          <a:bodyPr/>
          <a:lstStyle/>
          <a:p>
            <a:r>
              <a:rPr lang="sv-SE" dirty="0"/>
              <a:t>Klistra in bild</a:t>
            </a:r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EB6DAA54-5564-4D45-91E3-E89CE1670AC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33998" y="1125149"/>
            <a:ext cx="3744301" cy="2655821"/>
          </a:xfrm>
          <a:prstGeom prst="rect">
            <a:avLst/>
          </a:prstGeom>
        </p:spPr>
        <p:txBody>
          <a:bodyPr rtlCol="0">
            <a:noAutofit/>
          </a:bodyPr>
          <a:lstStyle>
            <a:lvl1pPr marL="0" indent="0">
              <a:buNone/>
              <a:defRPr sz="1400"/>
            </a:lvl1pPr>
            <a:lvl2pPr marL="132156" indent="0">
              <a:buNone/>
              <a:defRPr/>
            </a:lvl2pPr>
          </a:lstStyle>
          <a:p>
            <a:pPr lvl="0"/>
            <a:r>
              <a:rPr lang="sv-SE" dirty="0"/>
              <a:t>Brödtext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91F8A93-D0FE-754B-8DA2-36A8E8D8F2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17" y="4394067"/>
            <a:ext cx="2163547" cy="473096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text 16">
            <a:extLst>
              <a:ext uri="{FF2B5EF4-FFF2-40B4-BE49-F238E27FC236}">
                <a16:creationId xmlns:a16="http://schemas.microsoft.com/office/drawing/2014/main" id="{720A54B3-6879-CB4E-BF51-F4F57FE171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33998" y="615411"/>
            <a:ext cx="6108700" cy="366711"/>
          </a:xfrm>
        </p:spPr>
        <p:txBody>
          <a:bodyPr/>
          <a:lstStyle>
            <a:lvl1pPr marL="0" indent="0">
              <a:buNone/>
              <a:defRPr sz="2000" b="1"/>
            </a:lvl1pPr>
          </a:lstStyle>
          <a:p>
            <a:pPr lvl="0"/>
            <a:r>
              <a:rPr lang="sv-SE" dirty="0"/>
              <a:t>Rubrik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21F99924-6036-A543-AF9C-E20341BD2E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17" y="4394067"/>
            <a:ext cx="2163547" cy="473096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2">
            <a:extLst>
              <a:ext uri="{FF2B5EF4-FFF2-40B4-BE49-F238E27FC236}">
                <a16:creationId xmlns:a16="http://schemas.microsoft.com/office/drawing/2014/main" id="{98F535AB-8146-1E48-B0E8-4917576E103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35037" y="1138140"/>
            <a:ext cx="3240510" cy="2880210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</a:lstStyle>
          <a:p>
            <a:pPr lvl="0"/>
            <a:r>
              <a:rPr lang="sv-SE" dirty="0"/>
              <a:t>Brödtext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text 7">
            <a:extLst>
              <a:ext uri="{FF2B5EF4-FFF2-40B4-BE49-F238E27FC236}">
                <a16:creationId xmlns:a16="http://schemas.microsoft.com/office/drawing/2014/main" id="{85B56F28-B4D0-D64A-BDEA-370DF9A2DE1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35037" y="616628"/>
            <a:ext cx="3240510" cy="463550"/>
          </a:xfrm>
        </p:spPr>
        <p:txBody>
          <a:bodyPr/>
          <a:lstStyle>
            <a:lvl1pPr marL="0" indent="0">
              <a:buNone/>
              <a:defRPr sz="2000" b="1"/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FE4E6757-72D5-A74F-924C-BE9988A2380F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4892109" y="1138140"/>
            <a:ext cx="3240510" cy="2880210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</a:lstStyle>
          <a:p>
            <a:pPr lvl="0"/>
            <a:r>
              <a:rPr lang="sv-SE" dirty="0"/>
              <a:t>Brödtext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2" name="Platshållare för text 7">
            <a:extLst>
              <a:ext uri="{FF2B5EF4-FFF2-40B4-BE49-F238E27FC236}">
                <a16:creationId xmlns:a16="http://schemas.microsoft.com/office/drawing/2014/main" id="{4AB1E075-9265-BE45-9D15-678F8393FB1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2109" y="616628"/>
            <a:ext cx="3240510" cy="463550"/>
          </a:xfrm>
        </p:spPr>
        <p:txBody>
          <a:bodyPr/>
          <a:lstStyle>
            <a:lvl1pPr marL="0" indent="0">
              <a:buNone/>
              <a:defRPr sz="2000" b="1"/>
            </a:lvl1pPr>
          </a:lstStyle>
          <a:p>
            <a:pPr lvl="0"/>
            <a:r>
              <a:rPr lang="sv-SE" dirty="0"/>
              <a:t>Rubrik</a:t>
            </a:r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0F95B0E7-860A-E943-A3D4-97165EDBA8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17" y="4394067"/>
            <a:ext cx="2163547" cy="473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923002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958853" y="1956198"/>
            <a:ext cx="6892925" cy="2880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GB" dirty="0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A174D7E-D7C2-B648-A0F7-6CCE4F176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4" r:id="rId2"/>
    <p:sldLayoutId id="2147483659" r:id="rId3"/>
    <p:sldLayoutId id="2147483660" r:id="rId4"/>
    <p:sldLayoutId id="2147483658" r:id="rId5"/>
    <p:sldLayoutId id="2147483651" r:id="rId6"/>
    <p:sldLayoutId id="2147483652" r:id="rId7"/>
    <p:sldLayoutId id="2147483661" r:id="rId8"/>
    <p:sldLayoutId id="2147483653" r:id="rId9"/>
  </p:sldLayoutIdLst>
  <p:transition spd="med"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Arial" charset="0"/>
        </a:defRPr>
      </a:lvl5pPr>
      <a:lvl6pPr marL="342892"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Arial" charset="0"/>
        </a:defRPr>
      </a:lvl6pPr>
      <a:lvl7pPr marL="685783"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Arial" charset="0"/>
        </a:defRPr>
      </a:lvl7pPr>
      <a:lvl8pPr marL="1028675"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Arial" charset="0"/>
        </a:defRPr>
      </a:lvl8pPr>
      <a:lvl9pPr marL="1371566"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Arial" charset="0"/>
        </a:defRPr>
      </a:lvl9pPr>
    </p:titleStyle>
    <p:bodyStyle>
      <a:lvl1pPr marL="132157" indent="-132157" algn="l" rtl="0" eaLnBrk="1" fontAlgn="base" hangingPunct="1">
        <a:lnSpc>
          <a:spcPts val="2025"/>
        </a:lnSpc>
        <a:spcBef>
          <a:spcPts val="450"/>
        </a:spcBef>
        <a:spcAft>
          <a:spcPct val="0"/>
        </a:spcAft>
        <a:buClr>
          <a:schemeClr val="accent1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270266" indent="-138110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Font typeface="Arial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402421" indent="-132157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Font typeface="Arial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40530" indent="-138110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Font typeface="Arial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672687" indent="-132157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Font typeface="Arial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AE2C2DEA-DC8D-4058-8158-50A92582F6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39" y="321140"/>
            <a:ext cx="7728072" cy="4064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725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RMV_GD ppt_20170213">
  <a:themeElements>
    <a:clrScheme name="Egen 2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4C99"/>
      </a:accent1>
      <a:accent2>
        <a:srgbClr val="4E8D94"/>
      </a:accent2>
      <a:accent3>
        <a:srgbClr val="6C608A"/>
      </a:accent3>
      <a:accent4>
        <a:srgbClr val="A1AD39"/>
      </a:accent4>
      <a:accent5>
        <a:srgbClr val="C67932"/>
      </a:accent5>
      <a:accent6>
        <a:srgbClr val="B0B2B1"/>
      </a:accent6>
      <a:hlink>
        <a:srgbClr val="CCCCFF"/>
      </a:hlink>
      <a:folHlink>
        <a:srgbClr val="B2B2B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200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defRPr sz="20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E2969F53-406E-469C-82F3-7FCBFEF38C1D}" vid="{DD993223-976E-4517-A0ED-B154A4F995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p:Policy xmlns:p="office.server.policy" id="" local="true">
  <p:Name>PM</p:Name>
  <p:Description/>
  <p:Statement/>
  <p:PolicyItems>
    <p:PolicyItem featureId="Microsoft.Office.RecordsManagement.PolicyFeatures.PolicyLabel" staticId="0x0101001B85D3E02E2A914094C41D5CB2F57A6B00AFD987B1E483EB4EBB74318630142A5B|1581804910" UniqueId="3dbd522f-48a1-41cf-a17d-c02889a50a75">
      <p:Name>Etiketter</p:Name>
      <p:Description>Genererar etiketter som kan infogas i Microsoft Office-dokument för att se till att dokumentegenskaper och annan viktig information inkluderas när dokument skrivs ut. Etiketter kan också användas för att söka efter dokument.</p:Description>
      <p:CustomData>
        <label>
          <segment type="literal">Created</segment>
        </label>
      </p:CustomData>
    </p:PolicyItem>
    <p:PolicyItem featureId="Microsoft.Office.RecordsManagement.PolicyFeatures.Expiration" staticId="0x0101001B85D3E02E2A914094C41D5CB2F57A6B00AFD987B1E483EB4EBB74318630142A5B|1736202953" UniqueId="32c7cfc3-47c7-4a9a-a04c-2e48ffdcbaa6">
      <p:Name>Bevarande</p:Name>
      <p:Description>Automatisk schemaläggning av innehåll som ska bearbetas, och utföra en bevarandeåtgärd på innehåll som har nått sitt förfallodatum.</p:Description>
      <p:CustomData>
        <Schedules nextStageId="2">
          <Schedule type="Default">
            <stages>
              <data stageId="1" recur="true" offset="1" unit="years">
                <formula id="Microsoft.Office.RecordsManagement.PolicyFeatures.Expiration.Formula.BuiltIn">
                  <number>355</number>
                  <property>Created</property>
                  <propertyId>8c06beca-0777-48f7-91c7-6da68bc07b69</propertyId>
                  <period>days</period>
                </formula>
                <action type="workflow" id="a85fac90-09a7-4b44-8875-dc6793b02fe0"/>
              </data>
            </stages>
          </Schedule>
        </Schedules>
      </p:CustomData>
    </p:PolicyItem>
  </p:PolicyItems>
</p:Policy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e9eccaa-f57b-421c-ad7d-11904cc74480"/>
    <h394a27db3414a539c1f78a0c80531bb xmlns="7e9eccaa-f57b-421c-ad7d-11904cc74480">
      <Terms xmlns="http://schemas.microsoft.com/office/infopath/2007/PartnerControls"/>
    </h394a27db3414a539c1f78a0c80531bb>
    <DLCPolicyLabelClientValue xmlns="6661cdea-d55b-44e5-9dbe-e78b5bdf82d4" xsi:nil="true"/>
    <DLCPolicyLabelLock xmlns="6661cdea-d55b-44e5-9dbe-e78b5bdf82d4" xsi:nil="true"/>
    <mdc364f7d889442a981271d3859b286d xmlns="7e9eccaa-f57b-421c-ad7d-11904cc74480">
      <Terms xmlns="http://schemas.microsoft.com/office/infopath/2007/PartnerControls"/>
    </mdc364f7d889442a981271d3859b286d>
    <ma84f136d03146b1998e2f9786120adc xmlns="7e9eccaa-f57b-421c-ad7d-11904cc74480">
      <Terms xmlns="http://schemas.microsoft.com/office/infopath/2007/PartnerControls"/>
    </ma84f136d03146b1998e2f9786120adc>
    <CreatedDate xmlns="6661cdea-d55b-44e5-9dbe-e78b5bdf82d4">
      <Url xsi:nil="true"/>
      <Description xsi:nil="true"/>
    </CreatedDate>
    <rmvDiarienummer xmlns="7e9eccaa-f57b-421c-ad7d-11904cc74480" xsi:nil="true"/>
    <od0bfc1badc940958c3b6473c137866d xmlns="7e9eccaa-f57b-421c-ad7d-11904cc74480">
      <Terms xmlns="http://schemas.microsoft.com/office/infopath/2007/PartnerControls"/>
    </od0bfc1badc940958c3b6473c137866d>
    <rmvDokumentagare xmlns="7e9eccaa-f57b-421c-ad7d-11904cc74480">
      <UserInfo>
        <DisplayName>Adriana Lejonrike</DisplayName>
        <AccountId>43</AccountId>
        <AccountType/>
      </UserInfo>
    </rmvDokumentagare>
    <rmvCreatedDate xmlns="7e9eccaa-f57b-421c-ad7d-11904cc74480">2017-08-21T22:00:00+00:00</rmvCreatedDate>
    <rmvEnhet xmlns="7e9eccaa-f57b-421c-ad7d-11904cc74480">Huvudkontoret</rmvEnhet>
    <_dlc_DocId xmlns="7e9eccaa-f57b-421c-ad7d-11904cc74480">RMV0-888625200-235</_dlc_DocId>
    <_dlc_DocIdUrl xmlns="7e9eccaa-f57b-421c-ad7d-11904cc74480">
      <Url>https://raven.rmv.se/_layouts/15/DocIdRedir.aspx?ID=RMV0-888625200-235</Url>
      <Description>RMV0-888625200-235</Description>
    </_dlc_DocIdUrl>
    <DLCPolicyLabelValue xmlns="6661cdea-d55b-44e5-9dbe-e78b5bdf82d4">Created</DLCPolicyLabelValue>
    <P_x00e5_minnelse_x0020_om_x0020_revidering xmlns="6661cdea-d55b-44e5-9dbe-e78b5bdf82d4">
      <Url xsi:nil="true"/>
      <Description xsi:nil="true"/>
    </P_x00e5_minnelse_x0020_om_x0020_revidering>
    <_dlc_ExpireDateSaved xmlns="http://schemas.microsoft.com/sharepoint/v3" xsi:nil="true"/>
    <_dlc_ExpireDate xmlns="http://schemas.microsoft.com/sharepoint/v3">2019-08-18T21:00:22+00:00</_dlc_ExpireDate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6.xml><?xml version="1.0" encoding="utf-8"?>
<ct:contentTypeSchema xmlns:ct="http://schemas.microsoft.com/office/2006/metadata/contentType" xmlns:ma="http://schemas.microsoft.com/office/2006/metadata/properties/metaAttributes" ct:_="" ma:_="" ma:contentTypeName="PM" ma:contentTypeID="0x0101001B85D3E02E2A914094C41D5CB2F57A6B00AFD987B1E483EB4EBB74318630142A5B" ma:contentTypeVersion="40" ma:contentTypeDescription="" ma:contentTypeScope="" ma:versionID="9b514f92f6d44d9bba1bf47b5d5de8f1">
  <xsd:schema xmlns:xsd="http://www.w3.org/2001/XMLSchema" xmlns:xs="http://www.w3.org/2001/XMLSchema" xmlns:p="http://schemas.microsoft.com/office/2006/metadata/properties" xmlns:ns1="http://schemas.microsoft.com/sharepoint/v3" xmlns:ns2="7e9eccaa-f57b-421c-ad7d-11904cc74480" xmlns:ns3="6661cdea-d55b-44e5-9dbe-e78b5bdf82d4" targetNamespace="http://schemas.microsoft.com/office/2006/metadata/properties" ma:root="true" ma:fieldsID="a934fdbbddc538165c926bbf218f943b" ns1:_="" ns2:_="" ns3:_="">
    <xsd:import namespace="http://schemas.microsoft.com/sharepoint/v3"/>
    <xsd:import namespace="7e9eccaa-f57b-421c-ad7d-11904cc74480"/>
    <xsd:import namespace="6661cdea-d55b-44e5-9dbe-e78b5bdf82d4"/>
    <xsd:element name="properties">
      <xsd:complexType>
        <xsd:sequence>
          <xsd:element name="documentManagement">
            <xsd:complexType>
              <xsd:all>
                <xsd:element ref="ns2:rmvEnhet"/>
                <xsd:element ref="ns2:rmvDokumentagare"/>
                <xsd:element ref="ns2:rmvDiarienummer" minOccurs="0"/>
                <xsd:element ref="ns2:rmvCreatedDate" minOccurs="0"/>
                <xsd:element ref="ns2:_dlc_DocIdUrl" minOccurs="0"/>
                <xsd:element ref="ns2:_dlc_DocIdPersistId" minOccurs="0"/>
                <xsd:element ref="ns2:SharedWithUsers" minOccurs="0"/>
                <xsd:element ref="ns2:TaxCatchAll" minOccurs="0"/>
                <xsd:element ref="ns2:TaxCatchAllLabel" minOccurs="0"/>
                <xsd:element ref="ns2:h394a27db3414a539c1f78a0c80531bb" minOccurs="0"/>
                <xsd:element ref="ns1:_dlc_Exempt" minOccurs="0"/>
                <xsd:element ref="ns3:DLCPolicyLabelValue" minOccurs="0"/>
                <xsd:element ref="ns3:DLCPolicyLabelClientValue" minOccurs="0"/>
                <xsd:element ref="ns3:DLCPolicyLabelLock" minOccurs="0"/>
                <xsd:element ref="ns3:CreatedDate" minOccurs="0"/>
                <xsd:element ref="ns2:mdc364f7d889442a981271d3859b286d" minOccurs="0"/>
                <xsd:element ref="ns2:_dlc_DocId" minOccurs="0"/>
                <xsd:element ref="ns2:od0bfc1badc940958c3b6473c137866d" minOccurs="0"/>
                <xsd:element ref="ns2:ma84f136d03146b1998e2f9786120adc" minOccurs="0"/>
                <xsd:element ref="ns3:P_x00e5_minnelse_x0020_om_x0020_revidering" minOccurs="0"/>
                <xsd:element ref="ns1:_dlc_ExpireDateSaved" minOccurs="0"/>
                <xsd:element ref="ns1:_dlc_Expire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8" nillable="true" ma:displayName="Undanta från princip" ma:description="" ma:hidden="true" ma:internalName="_dlc_Exempt" ma:readOnly="true">
      <xsd:simpleType>
        <xsd:restriction base="dms:Unknown"/>
      </xsd:simpleType>
    </xsd:element>
    <xsd:element name="_dlc_ExpireDateSaved" ma:index="33" nillable="true" ma:displayName="Originalförfallodag" ma:description="" ma:hidden="true" ma:internalName="_dlc_ExpireDateSaved" ma:readOnly="true">
      <xsd:simpleType>
        <xsd:restriction base="dms:DateTime"/>
      </xsd:simpleType>
    </xsd:element>
    <xsd:element name="_dlc_ExpireDate" ma:index="34" nillable="true" ma:displayName="Förfallodatum" ma:description="" ma:hidden="true" ma:indexed="true" ma:internalName="_dlc_ExpireDat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9eccaa-f57b-421c-ad7d-11904cc74480" elementFormDefault="qualified">
    <xsd:import namespace="http://schemas.microsoft.com/office/2006/documentManagement/types"/>
    <xsd:import namespace="http://schemas.microsoft.com/office/infopath/2007/PartnerControls"/>
    <xsd:element name="rmvEnhet" ma:index="2" ma:displayName="Avdelning eller enhet" ma:format="Dropdown" ma:indexed="true" ma:internalName="Avdelning_x0020_eller_x0020_enhet">
      <xsd:simpleType>
        <xsd:restriction base="dms:Choice">
          <xsd:enumeration value="Rättsmedicinalverket"/>
          <xsd:enumeration value="Huvudkontoret"/>
          <xsd:enumeration value="Rättsenheten"/>
          <xsd:enumeration value="Ekonomienheten"/>
          <xsd:enumeration value="HR-enheten"/>
          <xsd:enumeration value="Kommunikationsenheten"/>
          <xsd:enumeration value="IT-enheten"/>
          <xsd:enumeration value="Utvecklingsenheten"/>
          <xsd:enumeration value="Säkerhetsenheten"/>
          <xsd:enumeration value="Avdelningen för rättsmedicin"/>
          <xsd:enumeration value="Rättsmedicinska enheten i Umeå"/>
          <xsd:enumeration value="Rättsmedicinska enheten i Uppsala"/>
          <xsd:enumeration value="Rättsmedicinska enheten i Stockholm"/>
          <xsd:enumeration value="Rättsmedicinska enheten i Linköping"/>
          <xsd:enumeration value="Rättsmedicinska enheten i Göteborg"/>
          <xsd:enumeration value="Rättsmedicinska enheten i Lund"/>
          <xsd:enumeration value="Avdelningen för rättsgenetik och rättskemi"/>
          <xsd:enumeration value="Rättgenetiska laboratorieenheten"/>
          <xsd:enumeration value="Rättskemiska laboratorieenheten"/>
          <xsd:enumeration value="Samordningsenheten för rättsgenetik och rättskemi"/>
          <xsd:enumeration value="Avdelningen för rättspsykiatri"/>
          <xsd:enumeration value="Rättspsykiatriska undersökningsenheten i Stockholm"/>
          <xsd:enumeration value="Rättspsykiatriska undersökningsenheten i Göteborg"/>
          <xsd:enumeration value="Stabsenheten"/>
        </xsd:restriction>
      </xsd:simpleType>
    </xsd:element>
    <xsd:element name="rmvDokumentagare" ma:index="3" ma:displayName="Dokumentägare" ma:list="UserInfo" ma:SharePointGroup="0" ma:internalName="Dokument_x00e4_gare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mvDiarienummer" ma:index="4" nillable="true" ma:displayName="Diarienummer" ma:internalName="Diarienummer">
      <xsd:simpleType>
        <xsd:restriction base="dms:Text">
          <xsd:maxLength value="255"/>
        </xsd:restriction>
      </xsd:simpleType>
    </xsd:element>
    <xsd:element name="rmvCreatedDate" ma:index="7" nillable="true" ma:displayName="Publicerat datum" ma:format="DateOnly" ma:internalName="rmvCreatedDate">
      <xsd:simpleType>
        <xsd:restriction base="dms:DateTime"/>
      </xsd:simpleType>
    </xsd:element>
    <xsd:element name="_dlc_DocIdUrl" ma:index="8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9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0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TaxCatchAll" ma:index="11" nillable="true" ma:displayName="Global taxonomikolumn" ma:description="" ma:hidden="true" ma:list="{0e681bf6-7798-498f-a9b2-e22c64016031}" ma:internalName="TaxCatchAll" ma:showField="CatchAllData" ma:web="7e9eccaa-f57b-421c-ad7d-11904cc744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Global taxonomikolumn1" ma:description="" ma:hidden="true" ma:list="{0e681bf6-7798-498f-a9b2-e22c64016031}" ma:internalName="TaxCatchAllLabel" ma:readOnly="true" ma:showField="CatchAllDataLabel" ma:web="7e9eccaa-f57b-421c-ad7d-11904cc744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h394a27db3414a539c1f78a0c80531bb" ma:index="16" nillable="true" ma:taxonomy="true" ma:internalName="h394a27db3414a539c1f78a0c80531bb" ma:taxonomyFieldName="rmvSokord" ma:displayName="Sökord" ma:default="" ma:fieldId="{1394a27d-b341-4a53-9c1f-78a0c80531bb}" ma:taxonomyMulti="true" ma:sspId="65428985-d509-48c8-b4a2-10dea44844eb" ma:termSetId="054fd479-051a-46f1-85d1-90c908323f8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dc364f7d889442a981271d3859b286d" ma:index="25" nillable="true" ma:taxonomy="true" ma:internalName="mdc364f7d889442a981271d3859b286d" ma:taxonomyFieldName="rmvTagg" ma:displayName="Tagg" ma:default="" ma:fieldId="{6dc364f7-d889-442a-9812-71d3859b286d}" ma:taxonomyMulti="true" ma:sspId="65428985-d509-48c8-b4a2-10dea44844eb" ma:termSetId="82d02e55-bba7-4c8d-b4b9-d159f1f558f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26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od0bfc1badc940958c3b6473c137866d" ma:index="27" nillable="true" ma:taxonomy="true" ma:internalName="od0bfc1badc940958c3b6473c137866d" ma:taxonomyFieldName="BoolField_NavigationNode" ma:displayName="Navigeringsnod" ma:fieldId="{8d0bfc1b-adc9-4095-8c3b-6473c137866d}" ma:sspId="65428985-d509-48c8-b4a2-10dea44844eb" ma:termSetId="2ec99bee-07f3-47a7-b359-a8b3bedfe51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84f136d03146b1998e2f9786120adc" ma:index="29" nillable="true" ma:taxonomy="true" ma:internalName="ma84f136d03146b1998e2f9786120adc" ma:taxonomyFieldName="Verksamhetsprocess" ma:displayName="Verksamhetsprocess" ma:indexed="true" ma:default="" ma:fieldId="{6a84f136-d031-46b1-998e-2f9786120adc}" ma:sspId="65428985-d509-48c8-b4a2-10dea44844eb" ma:termSetId="97bf9db7-b4a2-4fa1-beba-a543cf965366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61cdea-d55b-44e5-9dbe-e78b5bdf82d4" elementFormDefault="qualified">
    <xsd:import namespace="http://schemas.microsoft.com/office/2006/documentManagement/types"/>
    <xsd:import namespace="http://schemas.microsoft.com/office/infopath/2007/PartnerControls"/>
    <xsd:element name="DLCPolicyLabelValue" ma:index="19" nillable="true" ma:displayName="Etikett" ma:description="Lagrar aktuellt värde för etiketten." ma:internalName="DLCPolicyLabelValue" ma:readOnly="true">
      <xsd:simpleType>
        <xsd:restriction base="dms:Note">
          <xsd:maxLength value="255"/>
        </xsd:restriction>
      </xsd:simpleType>
    </xsd:element>
    <xsd:element name="DLCPolicyLabelClientValue" ma:index="20" nillable="true" ma:displayName="Värde för klientetikett" ma:description="Lagrar det senast beräknade etikettvärdet på klienten." ma:hidden="true" ma:internalName="DLCPolicyLabelClientValue" ma:readOnly="false">
      <xsd:simpleType>
        <xsd:restriction base="dms:Note"/>
      </xsd:simpleType>
    </xsd:element>
    <xsd:element name="DLCPolicyLabelLock" ma:index="21" nillable="true" ma:displayName="Låst etikett" ma:description="Indikerar om etiketten bör uppdateras när objektegenskaper ändras." ma:hidden="true" ma:internalName="DLCPolicyLabelLock" ma:readOnly="false">
      <xsd:simpleType>
        <xsd:restriction base="dms:Text"/>
      </xsd:simpleType>
    </xsd:element>
    <xsd:element name="CreatedDate" ma:index="23" nillable="true" ma:displayName="CreatedDate" ma:hidden="true" ma:internalName="CreatedDat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P_x00e5_minnelse_x0020_om_x0020_revidering" ma:index="32" nillable="true" ma:displayName="Påminnelse om revidering" ma:internalName="P_x00e5_minnelse_x0020_om_x0020_revidering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4" ma:displayName="Innehållstyp"/>
        <xsd:element ref="dc:title" minOccurs="0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C3FB78-7496-4A5F-B07E-27C7DC0FDE7D}">
  <ds:schemaRefs>
    <ds:schemaRef ds:uri="office.server.policy"/>
  </ds:schemaRefs>
</ds:datastoreItem>
</file>

<file path=customXml/itemProps2.xml><?xml version="1.0" encoding="utf-8"?>
<ds:datastoreItem xmlns:ds="http://schemas.openxmlformats.org/officeDocument/2006/customXml" ds:itemID="{B2CC30EE-CC40-46E4-A107-6F04E1CE8F3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91BEB1-C9BB-4F9B-AD64-637140A56100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sharepoint/v3"/>
    <ds:schemaRef ds:uri="http://schemas.openxmlformats.org/package/2006/metadata/core-properties"/>
    <ds:schemaRef ds:uri="6661cdea-d55b-44e5-9dbe-e78b5bdf82d4"/>
    <ds:schemaRef ds:uri="7e9eccaa-f57b-421c-ad7d-11904cc74480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916716A7-9CE2-4E05-A157-383A94689A0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E491AEC5-340D-41D8-BA44-EECE812C1643}">
  <ds:schemaRefs>
    <ds:schemaRef ds:uri="http://schemas.microsoft.com/office/2006/metadata/customXsn"/>
  </ds:schemaRefs>
</ds:datastoreItem>
</file>

<file path=customXml/itemProps6.xml><?xml version="1.0" encoding="utf-8"?>
<ds:datastoreItem xmlns:ds="http://schemas.openxmlformats.org/officeDocument/2006/customXml" ds:itemID="{0746BAE6-EC47-4549-B1AB-E3A8EBF43F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e9eccaa-f57b-421c-ad7d-11904cc74480"/>
    <ds:schemaRef ds:uri="6661cdea-d55b-44e5-9dbe-e78b5bdf82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8</Words>
  <Application>Microsoft Office PowerPoint</Application>
  <PresentationFormat>Bildspel på skärmen (16:9)</PresentationFormat>
  <Paragraphs>2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Calibri</vt:lpstr>
      <vt:lpstr>RMV_GD ppt_20170213</vt:lpstr>
      <vt:lpstr>PowerPoint-presentation</vt:lpstr>
    </vt:vector>
  </TitlesOfParts>
  <Company>Rättsmedicinalverket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Tips för användning av mallen</dc:title>
  <dc:creator>xmafe</dc:creator>
  <cp:lastModifiedBy>Magdalena Fellbom</cp:lastModifiedBy>
  <cp:revision>3</cp:revision>
  <cp:lastPrinted>2017-07-31T07:17:26Z</cp:lastPrinted>
  <dcterms:created xsi:type="dcterms:W3CDTF">2020-09-01T08:01:14Z</dcterms:created>
  <dcterms:modified xsi:type="dcterms:W3CDTF">2021-02-05T12:00:58Z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0x0101001B85D3E02E2A914094C41D5CB2F57A6B00AFD987B1E483EB4EBB74318630142A5B</vt:lpwstr>
  </property>
  <property fmtid="{D5CDD505-2E9C-101B-9397-08002B2CF9AE}" pid="3" name="_dlc_DocIdItemGuid">
    <vt:lpwstr>1f31d30e-7636-45da-a782-66428b10ab61</vt:lpwstr>
  </property>
  <property fmtid="{D5CDD505-2E9C-101B-9397-08002B2CF9AE}" pid="4" name="rmvSokord">
    <vt:lpwstr/>
  </property>
  <property fmtid="{D5CDD505-2E9C-101B-9397-08002B2CF9AE}" pid="5" name="BoolField_NavigationNode">
    <vt:lpwstr/>
  </property>
  <property fmtid="{D5CDD505-2E9C-101B-9397-08002B2CF9AE}" pid="6" name="Verksamhetsprocess">
    <vt:lpwstr/>
  </property>
  <property fmtid="{D5CDD505-2E9C-101B-9397-08002B2CF9AE}" pid="7" name="rmvTagg">
    <vt:lpwstr/>
  </property>
  <property fmtid="{D5CDD505-2E9C-101B-9397-08002B2CF9AE}" pid="8" name="_dlc_policyId">
    <vt:lpwstr>0x0101001B85D3E02E2A914094C41D5CB2F57A6B00AFD987B1E483EB4EBB74318630142A5B|1736202953</vt:lpwstr>
  </property>
  <property fmtid="{D5CDD505-2E9C-101B-9397-08002B2CF9AE}" pid="9" name="ItemRetentionFormula">
    <vt:lpwstr>&lt;formula offset="1" unit="years" /&gt;</vt:lpwstr>
  </property>
  <property fmtid="{D5CDD505-2E9C-101B-9397-08002B2CF9AE}" pid="10" name="_dlc_LastRun">
    <vt:lpwstr>08/18/2018 23:00:22</vt:lpwstr>
  </property>
  <property fmtid="{D5CDD505-2E9C-101B-9397-08002B2CF9AE}" pid="11" name="_dlc_ItemStageId">
    <vt:lpwstr>1</vt:lpwstr>
  </property>
</Properties>
</file>